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13"/>
  </p:notesMasterIdLst>
  <p:sldIdLst>
    <p:sldId id="506" r:id="rId2"/>
    <p:sldId id="507" r:id="rId3"/>
    <p:sldId id="479" r:id="rId4"/>
    <p:sldId id="502" r:id="rId5"/>
    <p:sldId id="480" r:id="rId6"/>
    <p:sldId id="503" r:id="rId7"/>
    <p:sldId id="483" r:id="rId8"/>
    <p:sldId id="481" r:id="rId9"/>
    <p:sldId id="482" r:id="rId10"/>
    <p:sldId id="505" r:id="rId11"/>
    <p:sldId id="504" r:id="rId12"/>
  </p:sldIdLst>
  <p:sldSz cx="13004800" cy="9753600"/>
  <p:notesSz cx="6807200" cy="99393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rgbClr val="000000"/>
        </a:solidFill>
        <a:latin typeface="Calibri" pitchFamily="34" charset="0"/>
        <a:ea typeface="メイリオ" pitchFamily="50" charset="-128"/>
        <a:cs typeface="メイリオ" pitchFamily="50" charset="-128"/>
        <a:sym typeface="ヒラギノ角ゴ Pro W3" pitchFamily="1" charset="-128"/>
      </a:defRPr>
    </a:lvl1pPr>
    <a:lvl2pPr marL="457176" algn="ctr" rtl="0" fontAlgn="base">
      <a:spcBef>
        <a:spcPct val="0"/>
      </a:spcBef>
      <a:spcAft>
        <a:spcPct val="0"/>
      </a:spcAft>
      <a:defRPr sz="4400" kern="1200">
        <a:solidFill>
          <a:srgbClr val="000000"/>
        </a:solidFill>
        <a:latin typeface="Calibri" pitchFamily="34" charset="0"/>
        <a:ea typeface="メイリオ" pitchFamily="50" charset="-128"/>
        <a:cs typeface="メイリオ" pitchFamily="50" charset="-128"/>
        <a:sym typeface="ヒラギノ角ゴ Pro W3" pitchFamily="1" charset="-128"/>
      </a:defRPr>
    </a:lvl2pPr>
    <a:lvl3pPr marL="914354" algn="ctr" rtl="0" fontAlgn="base">
      <a:spcBef>
        <a:spcPct val="0"/>
      </a:spcBef>
      <a:spcAft>
        <a:spcPct val="0"/>
      </a:spcAft>
      <a:defRPr sz="4400" kern="1200">
        <a:solidFill>
          <a:srgbClr val="000000"/>
        </a:solidFill>
        <a:latin typeface="Calibri" pitchFamily="34" charset="0"/>
        <a:ea typeface="メイリオ" pitchFamily="50" charset="-128"/>
        <a:cs typeface="メイリオ" pitchFamily="50" charset="-128"/>
        <a:sym typeface="ヒラギノ角ゴ Pro W3" pitchFamily="1" charset="-128"/>
      </a:defRPr>
    </a:lvl3pPr>
    <a:lvl4pPr marL="1371530" algn="ctr" rtl="0" fontAlgn="base">
      <a:spcBef>
        <a:spcPct val="0"/>
      </a:spcBef>
      <a:spcAft>
        <a:spcPct val="0"/>
      </a:spcAft>
      <a:defRPr sz="4400" kern="1200">
        <a:solidFill>
          <a:srgbClr val="000000"/>
        </a:solidFill>
        <a:latin typeface="Calibri" pitchFamily="34" charset="0"/>
        <a:ea typeface="メイリオ" pitchFamily="50" charset="-128"/>
        <a:cs typeface="メイリオ" pitchFamily="50" charset="-128"/>
        <a:sym typeface="ヒラギノ角ゴ Pro W3" pitchFamily="1" charset="-128"/>
      </a:defRPr>
    </a:lvl4pPr>
    <a:lvl5pPr marL="1828706" algn="ctr" rtl="0" fontAlgn="base">
      <a:spcBef>
        <a:spcPct val="0"/>
      </a:spcBef>
      <a:spcAft>
        <a:spcPct val="0"/>
      </a:spcAft>
      <a:defRPr sz="4400" kern="1200">
        <a:solidFill>
          <a:srgbClr val="000000"/>
        </a:solidFill>
        <a:latin typeface="Calibri" pitchFamily="34" charset="0"/>
        <a:ea typeface="メイリオ" pitchFamily="50" charset="-128"/>
        <a:cs typeface="メイリオ" pitchFamily="50" charset="-128"/>
        <a:sym typeface="ヒラギノ角ゴ Pro W3" pitchFamily="1" charset="-128"/>
      </a:defRPr>
    </a:lvl5pPr>
    <a:lvl6pPr marL="2285884" algn="l" defTabSz="914354" rtl="0" eaLnBrk="1" latinLnBrk="0" hangingPunct="1">
      <a:defRPr sz="4400" kern="1200">
        <a:solidFill>
          <a:srgbClr val="000000"/>
        </a:solidFill>
        <a:latin typeface="Calibri" pitchFamily="34" charset="0"/>
        <a:ea typeface="メイリオ" pitchFamily="50" charset="-128"/>
        <a:cs typeface="メイリオ" pitchFamily="50" charset="-128"/>
        <a:sym typeface="ヒラギノ角ゴ Pro W3" pitchFamily="1" charset="-128"/>
      </a:defRPr>
    </a:lvl6pPr>
    <a:lvl7pPr marL="2743060" algn="l" defTabSz="914354" rtl="0" eaLnBrk="1" latinLnBrk="0" hangingPunct="1">
      <a:defRPr sz="4400" kern="1200">
        <a:solidFill>
          <a:srgbClr val="000000"/>
        </a:solidFill>
        <a:latin typeface="Calibri" pitchFamily="34" charset="0"/>
        <a:ea typeface="メイリオ" pitchFamily="50" charset="-128"/>
        <a:cs typeface="メイリオ" pitchFamily="50" charset="-128"/>
        <a:sym typeface="ヒラギノ角ゴ Pro W3" pitchFamily="1" charset="-128"/>
      </a:defRPr>
    </a:lvl7pPr>
    <a:lvl8pPr marL="3200236" algn="l" defTabSz="914354" rtl="0" eaLnBrk="1" latinLnBrk="0" hangingPunct="1">
      <a:defRPr sz="4400" kern="1200">
        <a:solidFill>
          <a:srgbClr val="000000"/>
        </a:solidFill>
        <a:latin typeface="Calibri" pitchFamily="34" charset="0"/>
        <a:ea typeface="メイリオ" pitchFamily="50" charset="-128"/>
        <a:cs typeface="メイリオ" pitchFamily="50" charset="-128"/>
        <a:sym typeface="ヒラギノ角ゴ Pro W3" pitchFamily="1" charset="-128"/>
      </a:defRPr>
    </a:lvl8pPr>
    <a:lvl9pPr marL="3657413" algn="l" defTabSz="914354" rtl="0" eaLnBrk="1" latinLnBrk="0" hangingPunct="1">
      <a:defRPr sz="4400" kern="1200">
        <a:solidFill>
          <a:srgbClr val="000000"/>
        </a:solidFill>
        <a:latin typeface="Calibri" pitchFamily="34" charset="0"/>
        <a:ea typeface="メイリオ" pitchFamily="50" charset="-128"/>
        <a:cs typeface="メイリオ" pitchFamily="50" charset="-128"/>
        <a:sym typeface="ヒラギノ角ゴ Pro W3" pitchFamily="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D900"/>
    <a:srgbClr val="FF99FF"/>
    <a:srgbClr val="CCFF33"/>
    <a:srgbClr val="CCFFCC"/>
    <a:srgbClr val="FDD403"/>
    <a:srgbClr val="FFFFFF"/>
    <a:srgbClr val="FFCC66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7771" autoAdjust="0"/>
  </p:normalViewPr>
  <p:slideViewPr>
    <p:cSldViewPr snapToObjects="1">
      <p:cViewPr>
        <p:scale>
          <a:sx n="57" d="100"/>
          <a:sy n="57" d="100"/>
        </p:scale>
        <p:origin x="-1272" y="-72"/>
      </p:cViewPr>
      <p:guideLst>
        <p:guide orient="horz" pos="2981"/>
        <p:guide pos="4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28" y="-102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ヒラギノ角ゴ Pro W3" pitchFamily="-84" charset="-128"/>
                <a:ea typeface="メイリオ" pitchFamily="50" charset="-128"/>
                <a:cs typeface="メイリオ" pitchFamily="50" charset="-128"/>
                <a:sym typeface="ヒラギノ角ゴ Pro W3" pitchFamily="-84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ヒラギノ角ゴ Pro W3" pitchFamily="1" charset="-128"/>
              </a:defRPr>
            </a:lvl1pPr>
          </a:lstStyle>
          <a:p>
            <a:fld id="{A26C2DF2-CC36-4919-A272-6202BBB5525F}" type="datetimeFigureOut">
              <a:rPr lang="ja-JP" altLang="en-US"/>
              <a:pPr/>
              <a:t>2018/3/15</a:t>
            </a:fld>
            <a:endParaRPr lang="en-US" altLang="ja-JP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ヒラギノ角ゴ Pro W3" pitchFamily="-84" charset="-128"/>
                <a:ea typeface="メイリオ" pitchFamily="50" charset="-128"/>
                <a:cs typeface="メイリオ" pitchFamily="50" charset="-128"/>
                <a:sym typeface="ヒラギノ角ゴ Pro W3" pitchFamily="-84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ヒラギノ角ゴ Pro W3" pitchFamily="1" charset="-128"/>
              </a:defRPr>
            </a:lvl1pPr>
          </a:lstStyle>
          <a:p>
            <a:fld id="{1998DFA3-235D-414B-92EE-BCF2D2B0B541}" type="slidenum">
              <a:rPr lang="ja-JP" altLang="en-US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527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176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354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530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706" algn="l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5884" algn="l" defTabSz="91435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図形グループ 9"/>
          <p:cNvGrpSpPr>
            <a:grpSpLocks/>
          </p:cNvGrpSpPr>
          <p:nvPr userDrawn="1"/>
        </p:nvGrpSpPr>
        <p:grpSpPr bwMode="auto">
          <a:xfrm>
            <a:off x="0" y="6461125"/>
            <a:ext cx="13004800" cy="3298825"/>
            <a:chOff x="0" y="6461125"/>
            <a:chExt cx="13004800" cy="3298825"/>
          </a:xfrm>
        </p:grpSpPr>
        <p:sp>
          <p:nvSpPr>
            <p:cNvPr id="5" name="正方形/長方形 4"/>
            <p:cNvSpPr/>
            <p:nvPr userDrawn="1"/>
          </p:nvSpPr>
          <p:spPr bwMode="auto">
            <a:xfrm>
              <a:off x="0" y="9197975"/>
              <a:ext cx="13004800" cy="561975"/>
            </a:xfrm>
            <a:prstGeom prst="rect">
              <a:avLst/>
            </a:prstGeom>
            <a:solidFill>
              <a:srgbClr val="73C6C7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ja-JP" altLang="en-US" dirty="0">
                <a:solidFill>
                  <a:srgbClr val="000000"/>
                </a:solidFill>
                <a:cs typeface="メイリオ" pitchFamily="50" charset="-128"/>
                <a:sym typeface="ヒラギノ角ゴ Pro W3" pitchFamily="-84" charset="-128"/>
              </a:endParaRPr>
            </a:p>
          </p:txBody>
        </p:sp>
        <p:sp>
          <p:nvSpPr>
            <p:cNvPr id="6" name="円/楕円 5"/>
            <p:cNvSpPr>
              <a:spLocks noChangeAspect="1"/>
            </p:cNvSpPr>
            <p:nvPr userDrawn="1"/>
          </p:nvSpPr>
          <p:spPr bwMode="auto">
            <a:xfrm>
              <a:off x="19050" y="6461125"/>
              <a:ext cx="3240088" cy="3240088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ja-JP" altLang="en-US" dirty="0">
                <a:solidFill>
                  <a:srgbClr val="000000"/>
                </a:solidFill>
                <a:cs typeface="メイリオ" pitchFamily="50" charset="-128"/>
                <a:sym typeface="ヒラギノ角ゴ Pro W3" pitchFamily="-84" charset="-128"/>
              </a:endParaRPr>
            </a:p>
          </p:txBody>
        </p:sp>
        <p:sp>
          <p:nvSpPr>
            <p:cNvPr id="7" name="円/楕円 6"/>
            <p:cNvSpPr>
              <a:spLocks noChangeAspect="1"/>
            </p:cNvSpPr>
            <p:nvPr userDrawn="1"/>
          </p:nvSpPr>
          <p:spPr bwMode="auto">
            <a:xfrm>
              <a:off x="198438" y="6640513"/>
              <a:ext cx="2881312" cy="2881312"/>
            </a:xfrm>
            <a:prstGeom prst="ellipse">
              <a:avLst/>
            </a:prstGeom>
            <a:solidFill>
              <a:srgbClr val="FFD900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ja-JP" altLang="en-US" dirty="0">
                <a:solidFill>
                  <a:srgbClr val="000000"/>
                </a:solidFill>
                <a:cs typeface="メイリオ" pitchFamily="50" charset="-128"/>
                <a:sym typeface="ヒラギノ角ゴ Pro W3" pitchFamily="-84" charset="-128"/>
              </a:endParaRPr>
            </a:p>
          </p:txBody>
        </p:sp>
      </p:grpSp>
      <p:sp>
        <p:nvSpPr>
          <p:cNvPr id="8" name="正方形/長方形 7"/>
          <p:cNvSpPr/>
          <p:nvPr userDrawn="1"/>
        </p:nvSpPr>
        <p:spPr bwMode="auto">
          <a:xfrm>
            <a:off x="10033000" y="333375"/>
            <a:ext cx="2662238" cy="566738"/>
          </a:xfrm>
          <a:prstGeom prst="rect">
            <a:avLst/>
          </a:prstGeom>
          <a:solidFill>
            <a:schemeClr val="bg1"/>
          </a:solidFill>
          <a:ln>
            <a:solidFill>
              <a:srgbClr val="DC0451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lvl1pPr>
              <a:defRPr kumimoji="1"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1" charset="-128"/>
              </a:defRPr>
            </a:lvl1pPr>
            <a:lvl2pPr marL="742950" indent="-285750">
              <a:defRPr kumimoji="1"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1" charset="-128"/>
              </a:defRPr>
            </a:lvl2pPr>
            <a:lvl3pPr marL="1143000" indent="-228600">
              <a:defRPr kumimoji="1"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1" charset="-128"/>
              </a:defRPr>
            </a:lvl3pPr>
            <a:lvl4pPr marL="1600200" indent="-228600">
              <a:defRPr kumimoji="1"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1" charset="-128"/>
              </a:defRPr>
            </a:lvl4pPr>
            <a:lvl5pPr marL="2057400" indent="-228600">
              <a:defRPr kumimoji="1"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1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1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1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1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1" charset="-128"/>
              </a:defRPr>
            </a:lvl9pPr>
          </a:lstStyle>
          <a:p>
            <a:r>
              <a:rPr kumimoji="0" lang="en-US" altLang="ja-JP" sz="2800" dirty="0">
                <a:solidFill>
                  <a:srgbClr val="DC0451"/>
                </a:solidFill>
              </a:rPr>
              <a:t>Confidential</a:t>
            </a:r>
            <a:endParaRPr kumimoji="0" lang="ja-JP" altLang="en-US" sz="2800" dirty="0">
              <a:solidFill>
                <a:srgbClr val="DC0451"/>
              </a:solidFill>
            </a:endParaRPr>
          </a:p>
        </p:txBody>
      </p:sp>
      <p:sp>
        <p:nvSpPr>
          <p:cNvPr id="9" name="Rectangle 41"/>
          <p:cNvSpPr>
            <a:spLocks/>
          </p:cNvSpPr>
          <p:nvPr userDrawn="1"/>
        </p:nvSpPr>
        <p:spPr bwMode="auto">
          <a:xfrm>
            <a:off x="8661946" y="9377130"/>
            <a:ext cx="4321175" cy="17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-84" charset="-128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-84" charset="-128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-84" charset="-128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-84" charset="-128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-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-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-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-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en-US" altLang="ja-JP" sz="1100" dirty="0" smtClean="0">
                <a:solidFill>
                  <a:schemeClr val="tx1"/>
                </a:solidFill>
                <a:ea typeface="ＭＳ Ｐゴシック" pitchFamily="50" charset="-128"/>
                <a:sym typeface="Helvetica Neue" pitchFamily="-84" charset="0"/>
              </a:rPr>
              <a:t>Copyright (C) DeSC Healthcare, Inc. All rights reserved.</a:t>
            </a:r>
          </a:p>
        </p:txBody>
      </p:sp>
      <p:pic>
        <p:nvPicPr>
          <p:cNvPr id="10" name="図 18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1" y="8193088"/>
            <a:ext cx="21605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タイトル プレースホルダー 5"/>
          <p:cNvSpPr>
            <a:spLocks noGrp="1"/>
          </p:cNvSpPr>
          <p:nvPr>
            <p:ph type="ctrTitle"/>
          </p:nvPr>
        </p:nvSpPr>
        <p:spPr>
          <a:xfrm>
            <a:off x="1399386" y="3220617"/>
            <a:ext cx="10206030" cy="2339975"/>
          </a:xfrm>
        </p:spPr>
        <p:txBody>
          <a:bodyPr lIns="0"/>
          <a:lstStyle>
            <a:lvl1pPr algn="ctr">
              <a:defRPr sz="4400" smtClean="0"/>
            </a:lvl1pPr>
          </a:lstStyle>
          <a:p>
            <a:pPr lvl="0"/>
            <a:r>
              <a:rPr lang="ja-JP" altLang="en-US" noProof="0" smtClean="0">
                <a:sym typeface="ヒラギノ角ゴ Pro W3" pitchFamily="-84" charset="-128"/>
              </a:rPr>
              <a:t>マスター タイトルの書式設定</a:t>
            </a:r>
            <a:endParaRPr lang="ja-JP" altLang="en-US" noProof="0" dirty="0" smtClean="0">
              <a:sym typeface="ヒラギノ角ゴ Pro W3" pitchFamily="-84" charset="-128"/>
            </a:endParaRPr>
          </a:p>
        </p:txBody>
      </p:sp>
      <p:sp>
        <p:nvSpPr>
          <p:cNvPr id="28684" name="テキスト プレースホルダー 6"/>
          <p:cNvSpPr>
            <a:spLocks noGrp="1"/>
          </p:cNvSpPr>
          <p:nvPr>
            <p:ph type="subTitle" idx="1"/>
          </p:nvPr>
        </p:nvSpPr>
        <p:spPr>
          <a:xfrm>
            <a:off x="1399386" y="2163434"/>
            <a:ext cx="10206030" cy="935039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1" smtClean="0"/>
            </a:lvl1pPr>
          </a:lstStyle>
          <a:p>
            <a:pPr lvl="0"/>
            <a:r>
              <a:rPr lang="ja-JP" altLang="en-US" noProof="0" smtClean="0">
                <a:sym typeface="ヒラギノ角ゴ Pro W3" pitchFamily="-84" charset="-128"/>
              </a:rPr>
              <a:t>マスター サブタイトルの書式設定</a:t>
            </a:r>
            <a:endParaRPr lang="ja-JP" altLang="en-US" noProof="0" dirty="0" smtClean="0">
              <a:sym typeface="ヒラギノ角ゴ Pro W3" pitchFamily="-84" charset="-128"/>
            </a:endParaRPr>
          </a:p>
        </p:txBody>
      </p:sp>
      <p:sp>
        <p:nvSpPr>
          <p:cNvPr id="11" name="Text Box 11"/>
          <p:cNvSpPr txBox="1"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B56945-B58D-421A-A593-5D2598BF6585}" type="slidenum">
              <a:rPr lang="ja-JP" altLang="en-US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5607319"/>
      </p:ext>
    </p:extLst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9562" y="323851"/>
            <a:ext cx="11017250" cy="576263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09564" y="1276349"/>
            <a:ext cx="12385675" cy="7416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Text Box 11"/>
          <p:cNvSpPr txBox="1"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1A10E-7E3C-4DA3-9F59-B8E573476E4E}" type="slidenum">
              <a:rPr lang="ja-JP" altLang="en-US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278223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99614" y="323850"/>
            <a:ext cx="3095625" cy="8369300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09564" y="323850"/>
            <a:ext cx="9137650" cy="8369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Text Box 11"/>
          <p:cNvSpPr txBox="1"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BF830-4759-4FAD-8B59-3FF23F25256D}" type="slidenum">
              <a:rPr lang="ja-JP" altLang="en-US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21202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9562" y="323851"/>
            <a:ext cx="11017250" cy="5762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1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9564" y="1276349"/>
            <a:ext cx="12385675" cy="7416801"/>
          </a:xfrm>
          <a:prstGeom prst="rect">
            <a:avLst/>
          </a:prstGeom>
        </p:spPr>
        <p:txBody>
          <a:bodyPr/>
          <a:lstStyle>
            <a:lvl1pPr marL="571471" indent="-571471">
              <a:spcBef>
                <a:spcPts val="1200"/>
              </a:spcBef>
              <a:buClr>
                <a:schemeClr val="bg2"/>
              </a:buClr>
              <a:buFont typeface="Wingdings" pitchFamily="2" charset="2"/>
              <a:buChar char="n"/>
              <a:defRPr/>
            </a:lvl1pPr>
            <a:lvl2pPr>
              <a:spcBef>
                <a:spcPts val="1200"/>
              </a:spcBef>
              <a:buClr>
                <a:schemeClr val="bg2"/>
              </a:buClr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Text Box 11"/>
          <p:cNvSpPr txBox="1"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C0AF8-B279-4B73-B980-CA4A7208D248}" type="slidenum">
              <a:rPr lang="ja-JP" altLang="en-US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20313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113" y="6267451"/>
            <a:ext cx="11053761" cy="1936750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76" indent="0">
              <a:buNone/>
              <a:defRPr sz="1800"/>
            </a:lvl2pPr>
            <a:lvl3pPr marL="914354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4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Box 11"/>
          <p:cNvSpPr txBox="1"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8EA6D-4CFE-45E4-AED4-2DF2AED1E2C7}" type="slidenum">
              <a:rPr lang="ja-JP" altLang="en-US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04793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9562" y="323851"/>
            <a:ext cx="11017250" cy="576263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09564" y="1276349"/>
            <a:ext cx="6116636" cy="74168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78600" y="1276349"/>
            <a:ext cx="6116638" cy="74168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Text Box 11"/>
          <p:cNvSpPr txBox="1"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8CE43-90FA-4CBC-B8CB-BAF03861EEC5}" type="slidenum">
              <a:rPr lang="ja-JP" altLang="en-US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526880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6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Text Box 11"/>
          <p:cNvSpPr txBox="1"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CC2E1-5A9D-4CDD-B950-7CD77F34B938}" type="slidenum">
              <a:rPr lang="ja-JP" altLang="en-US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522886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9562" y="323851"/>
            <a:ext cx="11017250" cy="576263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Text Box 11"/>
          <p:cNvSpPr txBox="1"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9B8F4-2C8D-4E79-BB3F-93937F66C6CD}" type="slidenum">
              <a:rPr lang="ja-JP" altLang="en-US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278161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BE62A-C5A6-4135-88B7-C6AE90938D38}" type="slidenum">
              <a:rPr lang="ja-JP" altLang="en-US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218245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7" y="388940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3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50877" y="2041526"/>
            <a:ext cx="4278313" cy="6670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Box 11"/>
          <p:cNvSpPr txBox="1"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AF245-5A19-475B-8522-630148E6EC99}" type="slidenum">
              <a:rPr lang="ja-JP" altLang="en-US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238192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9526" y="6827839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49526" y="871538"/>
            <a:ext cx="7802563" cy="585152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57176" indent="0">
              <a:buNone/>
              <a:defRPr sz="2800"/>
            </a:lvl2pPr>
            <a:lvl3pPr marL="914354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4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ja-JP" altLang="en-US" noProof="0" dirty="0" smtClean="0">
                <a:sym typeface="ヒラギノ角ゴ Pro W3" pitchFamily="-84" charset="-128"/>
              </a:rPr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49526" y="7634289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6" indent="0">
              <a:buNone/>
              <a:defRPr sz="1100"/>
            </a:lvl2pPr>
            <a:lvl3pPr marL="914354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4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Box 11"/>
          <p:cNvSpPr txBox="1"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2F5BF-0FBF-4D16-8B7E-D68EB48FC9B5}" type="slidenum">
              <a:rPr lang="ja-JP" altLang="en-US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74382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図形グループ 2"/>
          <p:cNvGrpSpPr>
            <a:grpSpLocks/>
          </p:cNvGrpSpPr>
          <p:nvPr/>
        </p:nvGrpSpPr>
        <p:grpSpPr bwMode="auto">
          <a:xfrm>
            <a:off x="0" y="9197976"/>
            <a:ext cx="13004800" cy="561975"/>
            <a:chOff x="0" y="9197975"/>
            <a:chExt cx="13004800" cy="561975"/>
          </a:xfrm>
        </p:grpSpPr>
        <p:sp>
          <p:nvSpPr>
            <p:cNvPr id="14" name="正方形/長方形 13"/>
            <p:cNvSpPr/>
            <p:nvPr userDrawn="1"/>
          </p:nvSpPr>
          <p:spPr bwMode="auto">
            <a:xfrm>
              <a:off x="6502400" y="9197975"/>
              <a:ext cx="6502400" cy="561975"/>
            </a:xfrm>
            <a:prstGeom prst="rect">
              <a:avLst/>
            </a:prstGeom>
            <a:solidFill>
              <a:srgbClr val="73C6C7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ja-JP" altLang="en-US" dirty="0">
                <a:solidFill>
                  <a:srgbClr val="000000"/>
                </a:solidFill>
                <a:cs typeface="メイリオ" pitchFamily="50" charset="-128"/>
                <a:sym typeface="ヒラギノ角ゴ Pro W3" pitchFamily="-84" charset="-128"/>
              </a:endParaRPr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0" y="9197975"/>
              <a:ext cx="6502400" cy="561975"/>
            </a:xfrm>
            <a:prstGeom prst="rect">
              <a:avLst/>
            </a:prstGeom>
            <a:solidFill>
              <a:srgbClr val="FFD900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ja-JP" altLang="en-US" dirty="0">
                <a:solidFill>
                  <a:srgbClr val="000000"/>
                </a:solidFill>
                <a:cs typeface="メイリオ" pitchFamily="50" charset="-128"/>
                <a:sym typeface="ヒラギノ角ゴ Pro W3" pitchFamily="-84" charset="-128"/>
              </a:endParaRPr>
            </a:p>
          </p:txBody>
        </p:sp>
      </p:grpSp>
      <p:sp>
        <p:nvSpPr>
          <p:cNvPr id="420875" name="Text Box 1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430391" y="9344026"/>
            <a:ext cx="369889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  <a:sym typeface="Helvetica Neue" pitchFamily="1" charset="0"/>
              </a:defRPr>
            </a:lvl1pPr>
          </a:lstStyle>
          <a:p>
            <a:fld id="{038C7D5D-5EEE-42F7-88BC-3C932131FCD5}" type="slidenum">
              <a:rPr lang="ja-JP" altLang="en-US"/>
              <a:pPr/>
              <a:t>‹#›</a:t>
            </a:fld>
            <a:endParaRPr lang="en-US" altLang="ja-JP" dirty="0"/>
          </a:p>
        </p:txBody>
      </p:sp>
      <p:sp>
        <p:nvSpPr>
          <p:cNvPr id="2" name="Rectangle 41"/>
          <p:cNvSpPr>
            <a:spLocks/>
          </p:cNvSpPr>
          <p:nvPr/>
        </p:nvSpPr>
        <p:spPr bwMode="auto">
          <a:xfrm>
            <a:off x="9670455" y="9413375"/>
            <a:ext cx="31686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-84" charset="-128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-84" charset="-128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-84" charset="-128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-84" charset="-128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-8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-8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-8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-8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en-US" altLang="ja-JP" sz="1100" dirty="0" smtClean="0">
                <a:solidFill>
                  <a:schemeClr val="tx1"/>
                </a:solidFill>
                <a:ea typeface="ＭＳ Ｐゴシック" pitchFamily="50" charset="-128"/>
                <a:sym typeface="Helvetica Neue" pitchFamily="-84" charset="0"/>
              </a:rPr>
              <a:t>Copyright (C) DeSC Healthcare, Inc. All rights reserved.</a:t>
            </a:r>
          </a:p>
        </p:txBody>
      </p:sp>
      <p:sp>
        <p:nvSpPr>
          <p:cNvPr id="1029" name="タイトル プレースホルダー 5"/>
          <p:cNvSpPr>
            <a:spLocks noGrp="1"/>
          </p:cNvSpPr>
          <p:nvPr>
            <p:ph type="title"/>
          </p:nvPr>
        </p:nvSpPr>
        <p:spPr bwMode="auto">
          <a:xfrm>
            <a:off x="314326" y="339725"/>
            <a:ext cx="11239499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179991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>
                <a:sym typeface="ヒラギノ角ゴ Pro W3" pitchFamily="1" charset="-128"/>
              </a:rPr>
              <a:t>マスター タイトルの書式設定</a:t>
            </a:r>
          </a:p>
        </p:txBody>
      </p:sp>
      <p:sp>
        <p:nvSpPr>
          <p:cNvPr id="1030" name="テキスト プレースホルダー 6"/>
          <p:cNvSpPr>
            <a:spLocks noGrp="1"/>
          </p:cNvSpPr>
          <p:nvPr>
            <p:ph type="body" idx="1"/>
          </p:nvPr>
        </p:nvSpPr>
        <p:spPr bwMode="auto">
          <a:xfrm>
            <a:off x="309564" y="1282700"/>
            <a:ext cx="12385675" cy="74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>
                <a:sym typeface="ヒラギノ角ゴ Pro W3" pitchFamily="1" charset="-128"/>
              </a:rPr>
              <a:t>マスター テキストの書式設定</a:t>
            </a:r>
          </a:p>
          <a:p>
            <a:pPr lvl="1"/>
            <a:r>
              <a:rPr lang="ja-JP" altLang="en-US" smtClean="0">
                <a:sym typeface="ヒラギノ角ゴ Pro W3" pitchFamily="1" charset="-128"/>
              </a:rPr>
              <a:t>第 </a:t>
            </a:r>
            <a:r>
              <a:rPr lang="en-US" altLang="ja-JP" smtClean="0">
                <a:sym typeface="ヒラギノ角ゴ Pro W3" pitchFamily="1" charset="-128"/>
              </a:rPr>
              <a:t>2 </a:t>
            </a:r>
            <a:r>
              <a:rPr lang="ja-JP" altLang="en-US" smtClean="0">
                <a:sym typeface="ヒラギノ角ゴ Pro W3" pitchFamily="1" charset="-128"/>
              </a:rPr>
              <a:t>レベル</a:t>
            </a:r>
          </a:p>
          <a:p>
            <a:pPr lvl="2"/>
            <a:r>
              <a:rPr lang="ja-JP" altLang="en-US" smtClean="0">
                <a:sym typeface="ヒラギノ角ゴ Pro W3" pitchFamily="1" charset="-128"/>
              </a:rPr>
              <a:t>第 </a:t>
            </a:r>
            <a:r>
              <a:rPr lang="en-US" altLang="ja-JP" smtClean="0">
                <a:sym typeface="ヒラギノ角ゴ Pro W3" pitchFamily="1" charset="-128"/>
              </a:rPr>
              <a:t>3 </a:t>
            </a:r>
            <a:r>
              <a:rPr lang="ja-JP" altLang="en-US" smtClean="0">
                <a:sym typeface="ヒラギノ角ゴ Pro W3" pitchFamily="1" charset="-128"/>
              </a:rPr>
              <a:t>レベル</a:t>
            </a:r>
          </a:p>
          <a:p>
            <a:pPr lvl="3"/>
            <a:r>
              <a:rPr lang="ja-JP" altLang="en-US" smtClean="0">
                <a:sym typeface="ヒラギノ角ゴ Pro W3" pitchFamily="1" charset="-128"/>
              </a:rPr>
              <a:t>第 </a:t>
            </a:r>
            <a:r>
              <a:rPr lang="en-US" altLang="ja-JP" smtClean="0">
                <a:sym typeface="ヒラギノ角ゴ Pro W3" pitchFamily="1" charset="-128"/>
              </a:rPr>
              <a:t>4 </a:t>
            </a:r>
            <a:r>
              <a:rPr lang="ja-JP" altLang="en-US" smtClean="0">
                <a:sym typeface="ヒラギノ角ゴ Pro W3" pitchFamily="1" charset="-128"/>
              </a:rPr>
              <a:t>レベル</a:t>
            </a:r>
          </a:p>
          <a:p>
            <a:pPr lvl="4"/>
            <a:r>
              <a:rPr lang="ja-JP" altLang="en-US" smtClean="0">
                <a:sym typeface="ヒラギノ角ゴ Pro W3" pitchFamily="1" charset="-128"/>
              </a:rPr>
              <a:t>第 </a:t>
            </a:r>
            <a:r>
              <a:rPr lang="en-US" altLang="ja-JP" smtClean="0">
                <a:sym typeface="ヒラギノ角ゴ Pro W3" pitchFamily="1" charset="-128"/>
              </a:rPr>
              <a:t>5 </a:t>
            </a:r>
            <a:r>
              <a:rPr lang="ja-JP" altLang="en-US" smtClean="0">
                <a:sym typeface="ヒラギノ角ゴ Pro W3" pitchFamily="1" charset="-128"/>
              </a:rPr>
              <a:t>レベル</a:t>
            </a:r>
          </a:p>
        </p:txBody>
      </p:sp>
      <p:sp>
        <p:nvSpPr>
          <p:cNvPr id="13" name="Text Box 8"/>
          <p:cNvSpPr txBox="1">
            <a:spLocks/>
          </p:cNvSpPr>
          <p:nvPr/>
        </p:nvSpPr>
        <p:spPr bwMode="auto">
          <a:xfrm>
            <a:off x="11687176" y="71499"/>
            <a:ext cx="1257300" cy="269753"/>
          </a:xfrm>
          <a:prstGeom prst="rect">
            <a:avLst/>
          </a:prstGeom>
          <a:solidFill>
            <a:schemeClr val="bg1"/>
          </a:solidFill>
          <a:ln>
            <a:solidFill>
              <a:srgbClr val="DC0451"/>
            </a:solidFill>
          </a:ln>
          <a:effectLst/>
          <a:extLst/>
        </p:spPr>
        <p:txBody>
          <a:bodyPr lIns="91435" tIns="25199" rIns="91435" bIns="25199" anchor="ctr" anchorCtr="1">
            <a:spAutoFit/>
          </a:bodyPr>
          <a:lstStyle>
            <a:lvl1pPr>
              <a:defRPr kumimoji="1"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1" charset="-128"/>
              </a:defRPr>
            </a:lvl1pPr>
            <a:lvl2pPr marL="742950" indent="-285750">
              <a:defRPr kumimoji="1"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1" charset="-128"/>
              </a:defRPr>
            </a:lvl2pPr>
            <a:lvl3pPr marL="1143000" indent="-228600">
              <a:defRPr kumimoji="1"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1" charset="-128"/>
              </a:defRPr>
            </a:lvl3pPr>
            <a:lvl4pPr marL="1600200" indent="-228600">
              <a:defRPr kumimoji="1"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1" charset="-128"/>
              </a:defRPr>
            </a:lvl4pPr>
            <a:lvl5pPr marL="2057400" indent="-228600">
              <a:defRPr kumimoji="1"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1" charset="-128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1" charset="-128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1" charset="-128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1" charset="-128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1" charset="-128"/>
              </a:defRPr>
            </a:lvl9pPr>
          </a:lstStyle>
          <a:p>
            <a:r>
              <a:rPr kumimoji="0" lang="en-US" altLang="ja-JP" sz="1400" dirty="0">
                <a:solidFill>
                  <a:srgbClr val="DC0451"/>
                </a:solidFill>
              </a:rPr>
              <a:t>Confidential</a:t>
            </a:r>
            <a:endParaRPr kumimoji="0" lang="ja-JP" altLang="en-US" sz="1400" dirty="0">
              <a:solidFill>
                <a:srgbClr val="DC045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t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+mj-lt"/>
          <a:ea typeface="+mj-ea"/>
          <a:cs typeface="メイリオ" pitchFamily="50" charset="-128"/>
          <a:sym typeface="ヒラギノ角ゴ Pro W3" pitchFamily="1" charset="-128"/>
        </a:defRPr>
      </a:lvl1pPr>
      <a:lvl2pPr algn="l" rtl="0" eaLnBrk="1" fontAlgn="t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メイリオ" pitchFamily="50" charset="-128"/>
          <a:cs typeface="メイリオ" pitchFamily="50" charset="-128"/>
          <a:sym typeface="ヒラギノ角ゴ Pro W3" pitchFamily="1" charset="-128"/>
        </a:defRPr>
      </a:lvl2pPr>
      <a:lvl3pPr algn="l" rtl="0" eaLnBrk="1" fontAlgn="t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メイリオ" pitchFamily="50" charset="-128"/>
          <a:cs typeface="メイリオ" pitchFamily="50" charset="-128"/>
          <a:sym typeface="ヒラギノ角ゴ Pro W3" pitchFamily="1" charset="-128"/>
        </a:defRPr>
      </a:lvl3pPr>
      <a:lvl4pPr algn="l" rtl="0" eaLnBrk="1" fontAlgn="t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メイリオ" pitchFamily="50" charset="-128"/>
          <a:cs typeface="メイリオ" pitchFamily="50" charset="-128"/>
          <a:sym typeface="ヒラギノ角ゴ Pro W3" pitchFamily="1" charset="-128"/>
        </a:defRPr>
      </a:lvl4pPr>
      <a:lvl5pPr algn="l" rtl="0" eaLnBrk="1" fontAlgn="t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メイリオ" pitchFamily="50" charset="-128"/>
          <a:cs typeface="メイリオ" pitchFamily="50" charset="-128"/>
          <a:sym typeface="ヒラギノ角ゴ Pro W3" pitchFamily="1" charset="-128"/>
        </a:defRPr>
      </a:lvl5pPr>
      <a:lvl6pPr marL="457176" algn="l" rtl="0" eaLnBrk="1" fontAlgn="t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  <a:sym typeface="ヒラギノ角ゴ Pro W3" pitchFamily="-84" charset="-128"/>
        </a:defRPr>
      </a:lvl6pPr>
      <a:lvl7pPr marL="914354" algn="l" rtl="0" eaLnBrk="1" fontAlgn="t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  <a:sym typeface="ヒラギノ角ゴ Pro W3" pitchFamily="-84" charset="-128"/>
        </a:defRPr>
      </a:lvl7pPr>
      <a:lvl8pPr marL="1371530" algn="l" rtl="0" eaLnBrk="1" fontAlgn="t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  <a:sym typeface="ヒラギノ角ゴ Pro W3" pitchFamily="-84" charset="-128"/>
        </a:defRPr>
      </a:lvl8pPr>
      <a:lvl9pPr marL="1828706" algn="l" rtl="0" eaLnBrk="1" fontAlgn="t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  <a:sym typeface="ヒラギノ角ゴ Pro W3" pitchFamily="-84" charset="-128"/>
        </a:defRPr>
      </a:lvl9pPr>
    </p:titleStyle>
    <p:bodyStyle>
      <a:lvl1pPr marL="571471" indent="-571471" algn="l" rtl="0" eaLnBrk="1" fontAlgn="base" hangingPunct="1">
        <a:spcBef>
          <a:spcPts val="1801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n"/>
        <a:defRPr kumimoji="1" sz="2800">
          <a:solidFill>
            <a:schemeClr val="tx1"/>
          </a:solidFill>
          <a:latin typeface="+mn-ea"/>
          <a:ea typeface="+mn-ea"/>
          <a:cs typeface="メイリオ" pitchFamily="50" charset="-128"/>
          <a:sym typeface="ヒラギノ角ゴ Pro W3" pitchFamily="1" charset="-128"/>
        </a:defRPr>
      </a:lvl1pPr>
      <a:lvl2pPr marL="1333432" indent="-571471" algn="l" rtl="0" eaLnBrk="1" fontAlgn="base" hangingPunct="1">
        <a:spcBef>
          <a:spcPts val="1801"/>
        </a:spcBef>
        <a:spcAft>
          <a:spcPct val="0"/>
        </a:spcAft>
        <a:buClr>
          <a:schemeClr val="bg2"/>
        </a:buClr>
        <a:buSzPct val="100000"/>
        <a:buFont typeface="メイリオ" pitchFamily="50" charset="-128"/>
        <a:buChar char="⁃"/>
        <a:defRPr kumimoji="1" sz="2800">
          <a:solidFill>
            <a:schemeClr val="tx1"/>
          </a:solidFill>
          <a:latin typeface="+mn-ea"/>
          <a:ea typeface="+mn-ea"/>
          <a:cs typeface="メイリオ" pitchFamily="50" charset="-128"/>
          <a:sym typeface="ヒラギノ角ゴ Pro W3" pitchFamily="1" charset="-128"/>
        </a:defRPr>
      </a:lvl2pPr>
      <a:lvl3pPr marL="1777909" indent="-571471" algn="l" rtl="0" eaLnBrk="1" fontAlgn="base" hangingPunct="1">
        <a:spcBef>
          <a:spcPts val="1801"/>
        </a:spcBef>
        <a:spcAft>
          <a:spcPct val="0"/>
        </a:spcAft>
        <a:buSzPct val="100000"/>
        <a:buFont typeface="Arial" pitchFamily="34" charset="0"/>
        <a:buChar char="•"/>
        <a:defRPr kumimoji="1" sz="2400">
          <a:solidFill>
            <a:schemeClr val="tx1"/>
          </a:solidFill>
          <a:latin typeface="+mn-ea"/>
          <a:ea typeface="+mn-ea"/>
          <a:cs typeface="メイリオ" pitchFamily="50" charset="-128"/>
          <a:sym typeface="ヒラギノ角ゴ Pro W3" pitchFamily="1" charset="-128"/>
        </a:defRPr>
      </a:lvl3pPr>
      <a:lvl4pPr marL="2222387" indent="-571471" algn="l" rtl="0" eaLnBrk="1" fontAlgn="base" hangingPunct="1">
        <a:spcBef>
          <a:spcPts val="1801"/>
        </a:spcBef>
        <a:spcAft>
          <a:spcPct val="0"/>
        </a:spcAft>
        <a:buSzPct val="100000"/>
        <a:buFont typeface="メイリオ" pitchFamily="50" charset="-128"/>
        <a:buChar char="⁃"/>
        <a:defRPr kumimoji="1" sz="2400">
          <a:solidFill>
            <a:schemeClr val="tx1"/>
          </a:solidFill>
          <a:latin typeface="+mn-ea"/>
          <a:ea typeface="+mn-ea"/>
          <a:cs typeface="メイリオ" pitchFamily="50" charset="-128"/>
          <a:sym typeface="ヒラギノ角ゴ Pro W3" pitchFamily="1" charset="-128"/>
        </a:defRPr>
      </a:lvl4pPr>
      <a:lvl5pPr marL="2666864" indent="-571471" algn="l" rtl="0" eaLnBrk="1" fontAlgn="base" hangingPunct="1">
        <a:spcBef>
          <a:spcPts val="1801"/>
        </a:spcBef>
        <a:spcAft>
          <a:spcPct val="0"/>
        </a:spcAft>
        <a:buSzPct val="100000"/>
        <a:buFont typeface="Arial" pitchFamily="34" charset="0"/>
        <a:buChar char="•"/>
        <a:defRPr kumimoji="1" sz="2000">
          <a:solidFill>
            <a:schemeClr val="tx1"/>
          </a:solidFill>
          <a:latin typeface="+mn-ea"/>
          <a:ea typeface="+mn-ea"/>
          <a:cs typeface="メイリオ" pitchFamily="50" charset="-128"/>
          <a:sym typeface="ヒラギノ角ゴ Pro W3" pitchFamily="1" charset="-128"/>
        </a:defRPr>
      </a:lvl5pPr>
      <a:lvl6pPr marL="3124040" indent="-571471" algn="l" rtl="0" eaLnBrk="1" fontAlgn="base" hangingPunct="1">
        <a:spcBef>
          <a:spcPts val="2399"/>
        </a:spcBef>
        <a:spcAft>
          <a:spcPct val="0"/>
        </a:spcAft>
        <a:buSzPct val="171000"/>
        <a:buFont typeface="ヒラギノ角ゴ Pro W3" pitchFamily="-84" charset="-128"/>
        <a:defRPr kumimoji="1" sz="4300">
          <a:solidFill>
            <a:schemeClr val="tx1"/>
          </a:solidFill>
          <a:latin typeface="ヒラギノ角ゴ Pro W3" pitchFamily="-84" charset="-128"/>
          <a:ea typeface="+mn-ea"/>
          <a:sym typeface="ヒラギノ角ゴ Pro W3" pitchFamily="-84" charset="-128"/>
        </a:defRPr>
      </a:lvl6pPr>
      <a:lvl7pPr marL="3581216" indent="-571471" algn="l" rtl="0" eaLnBrk="1" fontAlgn="base" hangingPunct="1">
        <a:spcBef>
          <a:spcPts val="2399"/>
        </a:spcBef>
        <a:spcAft>
          <a:spcPct val="0"/>
        </a:spcAft>
        <a:buSzPct val="171000"/>
        <a:buFont typeface="ヒラギノ角ゴ Pro W3" pitchFamily="-84" charset="-128"/>
        <a:defRPr kumimoji="1" sz="4300">
          <a:solidFill>
            <a:schemeClr val="tx1"/>
          </a:solidFill>
          <a:latin typeface="ヒラギノ角ゴ Pro W3" pitchFamily="-84" charset="-128"/>
          <a:ea typeface="+mn-ea"/>
          <a:sym typeface="ヒラギノ角ゴ Pro W3" pitchFamily="-84" charset="-128"/>
        </a:defRPr>
      </a:lvl7pPr>
      <a:lvl8pPr marL="4038394" indent="-571471" algn="l" rtl="0" eaLnBrk="1" fontAlgn="base" hangingPunct="1">
        <a:spcBef>
          <a:spcPts val="2399"/>
        </a:spcBef>
        <a:spcAft>
          <a:spcPct val="0"/>
        </a:spcAft>
        <a:buSzPct val="171000"/>
        <a:buFont typeface="ヒラギノ角ゴ Pro W3" pitchFamily="-84" charset="-128"/>
        <a:defRPr kumimoji="1" sz="4300">
          <a:solidFill>
            <a:schemeClr val="tx1"/>
          </a:solidFill>
          <a:latin typeface="ヒラギノ角ゴ Pro W3" pitchFamily="-84" charset="-128"/>
          <a:ea typeface="+mn-ea"/>
          <a:sym typeface="ヒラギノ角ゴ Pro W3" pitchFamily="-84" charset="-128"/>
        </a:defRPr>
      </a:lvl8pPr>
      <a:lvl9pPr marL="4495570" indent="-571471" algn="l" rtl="0" eaLnBrk="1" fontAlgn="base" hangingPunct="1">
        <a:spcBef>
          <a:spcPts val="2399"/>
        </a:spcBef>
        <a:spcAft>
          <a:spcPct val="0"/>
        </a:spcAft>
        <a:buSzPct val="171000"/>
        <a:buFont typeface="ヒラギノ角ゴ Pro W3" pitchFamily="-84" charset="-128"/>
        <a:defRPr kumimoji="1" sz="4300">
          <a:solidFill>
            <a:schemeClr val="tx1"/>
          </a:solidFill>
          <a:latin typeface="ヒラギノ角ゴ Pro W3" pitchFamily="-84" charset="-128"/>
          <a:ea typeface="+mn-ea"/>
          <a:sym typeface="ヒラギノ角ゴ Pro W3" pitchFamily="-84" charset="-128"/>
        </a:defRPr>
      </a:lvl9pPr>
    </p:bodyStyle>
    <p:otherStyle>
      <a:defPPr>
        <a:defRPr lang="ja-JP"/>
      </a:defPPr>
      <a:lvl1pPr marL="0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6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 bwMode="auto">
          <a:xfrm>
            <a:off x="1029766" y="2716560"/>
            <a:ext cx="11161266" cy="352839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メイリオ" pitchFamily="50" charset="-128"/>
              <a:cs typeface="メイリオ" pitchFamily="50" charset="-128"/>
              <a:sym typeface="ヒラギノ角ゴ Pro W3" pitchFamily="-84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56945-B58D-421A-A593-5D2598BF6585}" type="slidenum">
              <a:rPr lang="ja-JP" altLang="en-US" smtClean="0"/>
              <a:pPr/>
              <a:t>1</a:t>
            </a:fld>
            <a:endParaRPr lang="en-US" altLang="ja-JP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1029766" y="3364632"/>
            <a:ext cx="11017250" cy="12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79991" rIns="91435" bIns="45718" numCol="1" anchor="ctr" anchorCtr="0" compatLnSpc="1">
            <a:prstTxWarp prst="textNoShape">
              <a:avLst/>
            </a:prstTxWarp>
          </a:bodyPr>
          <a:lstStyle>
            <a:lvl1pPr algn="ctr" rtl="0" eaLnBrk="1" fontAlgn="t" hangingPunct="1">
              <a:spcBef>
                <a:spcPct val="0"/>
              </a:spcBef>
              <a:spcAft>
                <a:spcPct val="0"/>
              </a:spcAft>
              <a:defRPr kumimoji="1" sz="4400" b="1" smtClean="0">
                <a:solidFill>
                  <a:schemeClr val="tx1"/>
                </a:solidFill>
                <a:latin typeface="+mj-lt"/>
                <a:ea typeface="+mj-ea"/>
                <a:cs typeface="メイリオ" pitchFamily="50" charset="-128"/>
                <a:sym typeface="ヒラギノ角ゴ Pro W3" pitchFamily="1" charset="-128"/>
              </a:defRPr>
            </a:lvl1pPr>
            <a:lvl2pPr algn="l" rtl="0" eaLnBrk="1" fontAlgn="t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1" charset="-128"/>
              </a:defRPr>
            </a:lvl2pPr>
            <a:lvl3pPr algn="l" rtl="0" eaLnBrk="1" fontAlgn="t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1" charset="-128"/>
              </a:defRPr>
            </a:lvl3pPr>
            <a:lvl4pPr algn="l" rtl="0" eaLnBrk="1" fontAlgn="t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1" charset="-128"/>
              </a:defRPr>
            </a:lvl4pPr>
            <a:lvl5pPr algn="l" rtl="0" eaLnBrk="1" fontAlgn="t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1" charset="-128"/>
              </a:defRPr>
            </a:lvl5pPr>
            <a:lvl6pPr marL="457176" algn="l" rtl="0" eaLnBrk="1" fontAlgn="t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ヒラギノ角ゴ Pro W3" pitchFamily="-84" charset="-128"/>
              </a:defRPr>
            </a:lvl6pPr>
            <a:lvl7pPr marL="914354" algn="l" rtl="0" eaLnBrk="1" fontAlgn="t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ヒラギノ角ゴ Pro W3" pitchFamily="-84" charset="-128"/>
              </a:defRPr>
            </a:lvl7pPr>
            <a:lvl8pPr marL="1371530" algn="l" rtl="0" eaLnBrk="1" fontAlgn="t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ヒラギノ角ゴ Pro W3" pitchFamily="-84" charset="-128"/>
              </a:defRPr>
            </a:lvl8pPr>
            <a:lvl9pPr marL="1828706" algn="l" rtl="0" eaLnBrk="1" fontAlgn="t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ヒラギノ角ゴ Pro W3" pitchFamily="-84" charset="-128"/>
              </a:defRPr>
            </a:lvl9pPr>
          </a:lstStyle>
          <a:p>
            <a:r>
              <a:rPr lang="ja-JP" altLang="en-US" sz="5400" kern="0" dirty="0" smtClean="0"/>
              <a:t>みんなで歩活</a:t>
            </a:r>
            <a:r>
              <a:rPr lang="en-US" altLang="ja-JP" sz="5400" kern="0" dirty="0" smtClean="0"/>
              <a:t/>
            </a:r>
            <a:br>
              <a:rPr lang="en-US" altLang="ja-JP" sz="5400" kern="0" dirty="0" smtClean="0"/>
            </a:br>
            <a:r>
              <a:rPr lang="ja-JP" altLang="en-US" sz="5400" kern="0" dirty="0" smtClean="0"/>
              <a:t>チーム作成＆エントリー方法</a:t>
            </a:r>
            <a:endParaRPr lang="ja-JP" altLang="en-US" sz="5400" kern="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74008" y="5300137"/>
            <a:ext cx="7128792" cy="58477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l"/>
            <a:r>
              <a:rPr kumimoji="1" lang="en-US" altLang="ja-JP" sz="1600" dirty="0">
                <a:latin typeface="+mn-ea"/>
                <a:ea typeface="+mn-ea"/>
              </a:rPr>
              <a:t>※</a:t>
            </a:r>
            <a:r>
              <a:rPr kumimoji="1" lang="ja-JP" altLang="en-US" sz="1600" dirty="0">
                <a:latin typeface="+mn-ea"/>
                <a:ea typeface="+mn-ea"/>
              </a:rPr>
              <a:t>これら画面イメージについて、操作手順の大幅な変更はありませんが、</a:t>
            </a:r>
            <a:endParaRPr kumimoji="1" lang="en-US" altLang="ja-JP" sz="1600" dirty="0">
              <a:latin typeface="+mn-ea"/>
              <a:ea typeface="+mn-ea"/>
            </a:endParaRPr>
          </a:p>
          <a:p>
            <a:pPr algn="l"/>
            <a:r>
              <a:rPr kumimoji="1" lang="ja-JP" altLang="en-US" sz="1600" dirty="0">
                <a:latin typeface="+mn-ea"/>
                <a:ea typeface="+mn-ea"/>
              </a:rPr>
              <a:t>　画面自体は変更になる可能性がございますので、予めご了承下さい。</a:t>
            </a:r>
          </a:p>
        </p:txBody>
      </p:sp>
    </p:spTree>
    <p:extLst>
      <p:ext uri="{BB962C8B-B14F-4D97-AF65-F5344CB8AC3E}">
        <p14:creationId xmlns:p14="http://schemas.microsoft.com/office/powerpoint/2010/main" val="315952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F001c_arukatsu_pc_entry_rand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61" y="1799149"/>
            <a:ext cx="6008735" cy="38446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テキスト ボックス 27"/>
          <p:cNvSpPr txBox="1"/>
          <p:nvPr/>
        </p:nvSpPr>
        <p:spPr>
          <a:xfrm>
            <a:off x="297396" y="196282"/>
            <a:ext cx="12037653" cy="563056"/>
          </a:xfrm>
          <a:prstGeom prst="rect">
            <a:avLst/>
          </a:prstGeom>
          <a:noFill/>
        </p:spPr>
        <p:txBody>
          <a:bodyPr wrap="square" lIns="124115" tIns="62058" rIns="124115" bIns="62058" rtlCol="0">
            <a:spAutoFit/>
          </a:bodyPr>
          <a:lstStyle/>
          <a:p>
            <a:pPr algn="l"/>
            <a:r>
              <a:rPr kumimoji="1" lang="ja-JP" altLang="en-US" sz="2800" b="1" dirty="0" smtClean="0"/>
              <a:t>チーム選択のフロー</a:t>
            </a:r>
            <a:r>
              <a:rPr kumimoji="1" lang="ja-JP" altLang="en-US" sz="2800" b="1" dirty="0"/>
              <a:t>①</a:t>
            </a:r>
            <a:r>
              <a:rPr kumimoji="1" lang="ja-JP" altLang="en-US" sz="2800" b="1" dirty="0" smtClean="0">
                <a:latin typeface="+mj-ea"/>
              </a:rPr>
              <a:t>（気軽に参加したい方）</a:t>
            </a:r>
            <a:endParaRPr kumimoji="1" lang="ja-JP" altLang="en-US" sz="2800" b="1" dirty="0">
              <a:latin typeface="+mj-ea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9691920" y="3951279"/>
            <a:ext cx="1944216" cy="55053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dirty="0"/>
          </a:p>
        </p:txBody>
      </p:sp>
      <p:sp>
        <p:nvSpPr>
          <p:cNvPr id="64" name="正方形/長方形 63"/>
          <p:cNvSpPr/>
          <p:nvPr/>
        </p:nvSpPr>
        <p:spPr bwMode="auto">
          <a:xfrm>
            <a:off x="6590196" y="6172944"/>
            <a:ext cx="5582271" cy="151574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チームメンバーや意気込みを確認。</a:t>
            </a:r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このチームに参加したいなと思ったら</a:t>
            </a:r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画面右のボタンをクリック</a:t>
            </a:r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66" name="直線矢印コネクタ 65"/>
          <p:cNvCxnSpPr/>
          <p:nvPr/>
        </p:nvCxnSpPr>
        <p:spPr bwMode="auto">
          <a:xfrm flipV="1">
            <a:off x="9390634" y="4491235"/>
            <a:ext cx="871970" cy="171933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 bwMode="auto">
          <a:xfrm>
            <a:off x="0" y="772343"/>
            <a:ext cx="13004800" cy="0"/>
          </a:xfrm>
          <a:prstGeom prst="line">
            <a:avLst/>
          </a:prstGeom>
          <a:blipFill dpi="0" rotWithShape="0">
            <a:blip cstate="print"/>
            <a:srcRect/>
            <a:tile tx="0" ty="0" sx="100000" sy="100000" flip="none" algn="tl"/>
          </a:blip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正方形/長方形 60"/>
          <p:cNvSpPr/>
          <p:nvPr/>
        </p:nvSpPr>
        <p:spPr bwMode="auto">
          <a:xfrm>
            <a:off x="901564" y="6194503"/>
            <a:ext cx="4968552" cy="149418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誰でも参加可能なチームの一覧から、</a:t>
            </a:r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気になるチームをクリック</a:t>
            </a:r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6" name="右矢印 45"/>
          <p:cNvSpPr/>
          <p:nvPr/>
        </p:nvSpPr>
        <p:spPr bwMode="auto">
          <a:xfrm>
            <a:off x="165696" y="3421740"/>
            <a:ext cx="479876" cy="1180590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ja-JP" altLang="en-US" dirty="0">
              <a:solidFill>
                <a:srgbClr val="000000"/>
              </a:solidFill>
              <a:latin typeface="Calibri" pitchFamily="34" charset="0"/>
              <a:ea typeface="メイリオ" pitchFamily="50" charset="-128"/>
              <a:cs typeface="メイリオ" pitchFamily="50" charset="-128"/>
              <a:sym typeface="ヒラギノ角ゴ Pro W3" pitchFamily="-84" charset="-128"/>
            </a:endParaRPr>
          </a:p>
        </p:txBody>
      </p:sp>
      <p:sp>
        <p:nvSpPr>
          <p:cNvPr id="65" name="右矢印 64"/>
          <p:cNvSpPr/>
          <p:nvPr/>
        </p:nvSpPr>
        <p:spPr bwMode="auto">
          <a:xfrm>
            <a:off x="5782320" y="3438136"/>
            <a:ext cx="479876" cy="1180590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ja-JP" altLang="en-US" dirty="0">
              <a:solidFill>
                <a:srgbClr val="000000"/>
              </a:solidFill>
              <a:latin typeface="Calibri" pitchFamily="34" charset="0"/>
              <a:ea typeface="メイリオ" pitchFamily="50" charset="-128"/>
              <a:cs typeface="メイリオ" pitchFamily="50" charset="-128"/>
              <a:sym typeface="ヒラギノ角ゴ Pro W3" pitchFamily="-84" charset="-128"/>
            </a:endParaRPr>
          </a:p>
        </p:txBody>
      </p:sp>
      <p:sp>
        <p:nvSpPr>
          <p:cNvPr id="68" name="右矢印 67"/>
          <p:cNvSpPr/>
          <p:nvPr/>
        </p:nvSpPr>
        <p:spPr bwMode="auto">
          <a:xfrm>
            <a:off x="12503244" y="3433944"/>
            <a:ext cx="479876" cy="1180590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ja-JP" altLang="en-US" dirty="0">
              <a:solidFill>
                <a:srgbClr val="000000"/>
              </a:solidFill>
              <a:latin typeface="Calibri" pitchFamily="34" charset="0"/>
              <a:ea typeface="メイリオ" pitchFamily="50" charset="-128"/>
              <a:cs typeface="メイリオ" pitchFamily="50" charset="-128"/>
              <a:sym typeface="ヒラギノ角ゴ Pro W3" pitchFamily="-84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60" y="1810725"/>
            <a:ext cx="4896544" cy="38330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正方形/長方形 15"/>
          <p:cNvSpPr/>
          <p:nvPr/>
        </p:nvSpPr>
        <p:spPr>
          <a:xfrm>
            <a:off x="4223875" y="4113222"/>
            <a:ext cx="766357" cy="25952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dirty="0"/>
          </a:p>
        </p:txBody>
      </p:sp>
      <p:cxnSp>
        <p:nvCxnSpPr>
          <p:cNvPr id="62" name="直線矢印コネクタ 61"/>
          <p:cNvCxnSpPr/>
          <p:nvPr/>
        </p:nvCxnSpPr>
        <p:spPr bwMode="auto">
          <a:xfrm flipV="1">
            <a:off x="3190032" y="4372744"/>
            <a:ext cx="1152128" cy="182176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83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C002_arukatsu_pc_entry_sele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11" y="2179584"/>
            <a:ext cx="5492114" cy="35140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図 1" descr="D001b_arukatsu_pc_entry_sele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22" y="2165631"/>
            <a:ext cx="5526292" cy="35359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テキスト ボックス 27"/>
          <p:cNvSpPr txBox="1"/>
          <p:nvPr/>
        </p:nvSpPr>
        <p:spPr>
          <a:xfrm>
            <a:off x="297396" y="196282"/>
            <a:ext cx="12037653" cy="563056"/>
          </a:xfrm>
          <a:prstGeom prst="rect">
            <a:avLst/>
          </a:prstGeom>
          <a:noFill/>
        </p:spPr>
        <p:txBody>
          <a:bodyPr wrap="square" lIns="124115" tIns="62058" rIns="124115" bIns="62058" rtlCol="0">
            <a:spAutoFit/>
          </a:bodyPr>
          <a:lstStyle/>
          <a:p>
            <a:pPr algn="l"/>
            <a:r>
              <a:rPr kumimoji="1" lang="ja-JP" altLang="en-US" sz="2800" b="1" dirty="0" smtClean="0">
                <a:latin typeface=""/>
                <a:cs typeface=""/>
              </a:rPr>
              <a:t>チーム選択のフロー</a:t>
            </a:r>
            <a:r>
              <a:rPr kumimoji="1" lang="en-US" altLang="ja-JP" sz="2800" b="1" dirty="0" smtClean="0">
                <a:latin typeface=""/>
                <a:cs typeface=""/>
              </a:rPr>
              <a:t>②</a:t>
            </a:r>
            <a:r>
              <a:rPr kumimoji="1" lang="ja-JP" altLang="en-US" sz="2800" b="1" dirty="0" smtClean="0">
                <a:latin typeface=""/>
                <a:cs typeface=""/>
              </a:rPr>
              <a:t>（気軽に参加したい方）</a:t>
            </a:r>
            <a:endParaRPr kumimoji="1" lang="ja-JP" altLang="en-US" sz="2800" b="1" dirty="0">
              <a:latin typeface=""/>
              <a:cs typeface="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3838104" y="3724720"/>
            <a:ext cx="1764001" cy="432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dirty="0"/>
          </a:p>
        </p:txBody>
      </p:sp>
      <p:cxnSp>
        <p:nvCxnSpPr>
          <p:cNvPr id="66" name="直線矢印コネクタ 65"/>
          <p:cNvCxnSpPr>
            <a:endCxn id="67" idx="2"/>
          </p:cNvCxnSpPr>
          <p:nvPr/>
        </p:nvCxnSpPr>
        <p:spPr bwMode="auto">
          <a:xfrm flipH="1" flipV="1">
            <a:off x="2485292" y="4908327"/>
            <a:ext cx="895134" cy="129782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正方形/長方形 66"/>
          <p:cNvSpPr/>
          <p:nvPr/>
        </p:nvSpPr>
        <p:spPr>
          <a:xfrm>
            <a:off x="1461840" y="3524154"/>
            <a:ext cx="2046903" cy="138417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dirty="0"/>
          </a:p>
        </p:txBody>
      </p:sp>
      <p:cxnSp>
        <p:nvCxnSpPr>
          <p:cNvPr id="41" name="直線コネクタ 40"/>
          <p:cNvCxnSpPr/>
          <p:nvPr/>
        </p:nvCxnSpPr>
        <p:spPr bwMode="auto">
          <a:xfrm>
            <a:off x="0" y="772343"/>
            <a:ext cx="13004800" cy="0"/>
          </a:xfrm>
          <a:prstGeom prst="line">
            <a:avLst/>
          </a:prstGeom>
          <a:blipFill dpi="0" rotWithShape="0">
            <a:blip cstate="print"/>
            <a:srcRect/>
            <a:tile tx="0" ty="0" sx="100000" sy="100000" flip="none" algn="tl"/>
          </a:blip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右矢印 45"/>
          <p:cNvSpPr/>
          <p:nvPr/>
        </p:nvSpPr>
        <p:spPr bwMode="auto">
          <a:xfrm>
            <a:off x="189876" y="3364632"/>
            <a:ext cx="479876" cy="1180590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ja-JP" altLang="en-US" dirty="0">
              <a:solidFill>
                <a:srgbClr val="000000"/>
              </a:solidFill>
              <a:latin typeface="Calibri" pitchFamily="34" charset="0"/>
              <a:ea typeface="メイリオ" pitchFamily="50" charset="-128"/>
              <a:cs typeface="メイリオ" pitchFamily="50" charset="-128"/>
              <a:sym typeface="ヒラギノ角ゴ Pro W3" pitchFamily="-84" charset="-128"/>
            </a:endParaRPr>
          </a:p>
        </p:txBody>
      </p:sp>
      <p:sp>
        <p:nvSpPr>
          <p:cNvPr id="65" name="右矢印 64"/>
          <p:cNvSpPr/>
          <p:nvPr/>
        </p:nvSpPr>
        <p:spPr bwMode="auto">
          <a:xfrm>
            <a:off x="6420982" y="3405886"/>
            <a:ext cx="479876" cy="1180590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ja-JP" altLang="en-US" dirty="0">
              <a:solidFill>
                <a:srgbClr val="000000"/>
              </a:solidFill>
              <a:latin typeface="Calibri" pitchFamily="34" charset="0"/>
              <a:ea typeface="メイリオ" pitchFamily="50" charset="-128"/>
              <a:cs typeface="メイリオ" pitchFamily="50" charset="-128"/>
              <a:sym typeface="ヒラギノ角ゴ Pro W3" pitchFamily="-84" charset="-128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6922066" y="6206152"/>
            <a:ext cx="5629006" cy="176699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r>
              <a:rPr kumimoji="1" lang="ja-JP" altLang="en-US" sz="1800" b="1" dirty="0">
                <a:solidFill>
                  <a:schemeClr val="tx1"/>
                </a:solidFill>
                <a:latin typeface="+mn-ea"/>
              </a:rPr>
              <a:t>この画面に</a:t>
            </a:r>
            <a:r>
              <a:rPr kumimoji="1" lang="ja-JP" altLang="en-US" sz="1800" b="1" dirty="0" smtClean="0">
                <a:solidFill>
                  <a:schemeClr val="tx1"/>
                </a:solidFill>
                <a:latin typeface="+mn-ea"/>
              </a:rPr>
              <a:t>なったらみんなで歩活の</a:t>
            </a:r>
            <a:endParaRPr kumimoji="1" lang="en-US" altLang="ja-JP" sz="1800" b="1" dirty="0" smtClean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1800" b="1" dirty="0" smtClean="0">
                <a:solidFill>
                  <a:schemeClr val="tx1"/>
                </a:solidFill>
                <a:latin typeface="+mn-ea"/>
              </a:rPr>
              <a:t>参加準備完了です！</a:t>
            </a:r>
            <a:endParaRPr kumimoji="1" lang="en-US" altLang="ja-JP" sz="1800" b="1" dirty="0" smtClean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1800" b="1" dirty="0" smtClean="0">
                <a:solidFill>
                  <a:schemeClr val="tx1"/>
                </a:solidFill>
                <a:latin typeface="+mn-ea"/>
              </a:rPr>
              <a:t>右下</a:t>
            </a:r>
            <a:r>
              <a:rPr kumimoji="1" lang="ja-JP" altLang="en-US" sz="1800" b="1" dirty="0">
                <a:solidFill>
                  <a:schemeClr val="tx1"/>
                </a:solidFill>
                <a:latin typeface="+mn-ea"/>
              </a:rPr>
              <a:t>のピンクのチームページボタン</a:t>
            </a:r>
            <a:r>
              <a:rPr kumimoji="1" lang="ja-JP" altLang="en-US" sz="1800" b="1" dirty="0" smtClean="0">
                <a:solidFill>
                  <a:schemeClr val="tx1"/>
                </a:solidFill>
                <a:latin typeface="+mn-ea"/>
              </a:rPr>
              <a:t>をクリック</a:t>
            </a:r>
            <a:r>
              <a:rPr kumimoji="1" lang="ja-JP" altLang="en-US" sz="1800" b="1" dirty="0">
                <a:solidFill>
                  <a:schemeClr val="tx1"/>
                </a:solidFill>
                <a:latin typeface="+mn-ea"/>
              </a:rPr>
              <a:t>して</a:t>
            </a:r>
            <a:endParaRPr kumimoji="1" lang="en-US" altLang="ja-JP" sz="1800" b="1" dirty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en-US" altLang="ja-JP" sz="1800" b="1" dirty="0" smtClean="0">
                <a:solidFill>
                  <a:schemeClr val="tx1"/>
                </a:solidFill>
                <a:latin typeface="+mn-ea"/>
              </a:rPr>
              <a:t>『</a:t>
            </a:r>
            <a:r>
              <a:rPr kumimoji="1" lang="ja-JP" altLang="en-US" sz="1800" b="1" dirty="0">
                <a:solidFill>
                  <a:schemeClr val="tx1"/>
                </a:solidFill>
                <a:latin typeface="+mn-ea"/>
              </a:rPr>
              <a:t>みんなで歩活</a:t>
            </a:r>
            <a:r>
              <a:rPr kumimoji="1" lang="en-US" altLang="ja-JP" sz="1800" b="1" dirty="0">
                <a:solidFill>
                  <a:schemeClr val="tx1"/>
                </a:solidFill>
                <a:latin typeface="+mn-ea"/>
              </a:rPr>
              <a:t>』</a:t>
            </a:r>
            <a:r>
              <a:rPr kumimoji="1" lang="ja-JP" altLang="en-US" sz="1800" b="1" dirty="0">
                <a:solidFill>
                  <a:schemeClr val="tx1"/>
                </a:solidFill>
                <a:latin typeface="+mn-ea"/>
              </a:rPr>
              <a:t>スタートを待ちましょう！！</a:t>
            </a:r>
            <a:endParaRPr kumimoji="1" lang="en-US" altLang="ja-JP" sz="18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21" name="直線矢印コネクタ 20"/>
          <p:cNvCxnSpPr/>
          <p:nvPr/>
        </p:nvCxnSpPr>
        <p:spPr bwMode="auto">
          <a:xfrm flipV="1">
            <a:off x="8590537" y="4634058"/>
            <a:ext cx="0" cy="157209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7510512" y="3438687"/>
            <a:ext cx="2148443" cy="122712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9990271" y="4451211"/>
            <a:ext cx="923705" cy="45711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dirty="0"/>
          </a:p>
        </p:txBody>
      </p:sp>
      <p:sp>
        <p:nvSpPr>
          <p:cNvPr id="64" name="正方形/長方形 63"/>
          <p:cNvSpPr/>
          <p:nvPr/>
        </p:nvSpPr>
        <p:spPr bwMode="auto">
          <a:xfrm>
            <a:off x="796012" y="6168527"/>
            <a:ext cx="5356058" cy="180461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チームの情報を確認。</a:t>
            </a:r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このチームに入る場合は、</a:t>
            </a:r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右</a:t>
            </a:r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のピンクのボタンをクリック！</a:t>
            </a:r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573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297396" y="196282"/>
            <a:ext cx="12037653" cy="563056"/>
          </a:xfrm>
          <a:prstGeom prst="rect">
            <a:avLst/>
          </a:prstGeom>
          <a:noFill/>
        </p:spPr>
        <p:txBody>
          <a:bodyPr wrap="square" lIns="124115" tIns="62058" rIns="124115" bIns="62058" rtlCol="0">
            <a:spAutoFit/>
          </a:bodyPr>
          <a:lstStyle/>
          <a:p>
            <a:pPr algn="l"/>
            <a:r>
              <a:rPr kumimoji="1" lang="ja-JP" altLang="en-US" sz="2800" b="1" dirty="0" smtClean="0">
                <a:latin typeface="+mj-ea"/>
                <a:ea typeface="+mj-ea"/>
              </a:rPr>
              <a:t>みんなで歩活へのエントリーフロー</a:t>
            </a:r>
            <a:r>
              <a:rPr kumimoji="1" lang="ja-JP" altLang="en-US" sz="2800" b="1" dirty="0">
                <a:latin typeface="+mj-ea"/>
                <a:ea typeface="+mj-ea"/>
              </a:rPr>
              <a:t>①</a:t>
            </a:r>
            <a:r>
              <a:rPr kumimoji="1" lang="ja-JP" altLang="en-US" sz="2800" b="1" dirty="0" smtClean="0">
                <a:latin typeface="+mj-ea"/>
                <a:ea typeface="+mj-ea"/>
              </a:rPr>
              <a:t>（全員）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3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6430393" y="9344026"/>
            <a:ext cx="369889" cy="268288"/>
          </a:xfrm>
        </p:spPr>
        <p:txBody>
          <a:bodyPr/>
          <a:lstStyle/>
          <a:p>
            <a:fld id="{BB2C0AF8-B279-4B73-B980-CA4A7208D248}" type="slidenum">
              <a:rPr lang="ja-JP" altLang="en-US" smtClean="0"/>
              <a:pPr/>
              <a:t>2</a:t>
            </a:fld>
            <a:endParaRPr lang="en-US" altLang="ja-JP" dirty="0"/>
          </a:p>
        </p:txBody>
      </p:sp>
      <p:cxnSp>
        <p:nvCxnSpPr>
          <p:cNvPr id="38" name="直線コネクタ 37"/>
          <p:cNvCxnSpPr/>
          <p:nvPr/>
        </p:nvCxnSpPr>
        <p:spPr bwMode="auto">
          <a:xfrm>
            <a:off x="0" y="772343"/>
            <a:ext cx="13004800" cy="0"/>
          </a:xfrm>
          <a:prstGeom prst="line">
            <a:avLst/>
          </a:prstGeom>
          <a:blipFill dpi="0" rotWithShape="0">
            <a:blip cstate="print"/>
            <a:srcRect/>
            <a:tile tx="0" ty="0" sx="100000" sy="100000" flip="none" algn="tl"/>
          </a:blip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正方形/長方形 24"/>
          <p:cNvSpPr/>
          <p:nvPr/>
        </p:nvSpPr>
        <p:spPr bwMode="auto">
          <a:xfrm>
            <a:off x="530978" y="1780456"/>
            <a:ext cx="5785244" cy="100811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r>
              <a:rPr kumimoji="1" lang="ja-JP" altLang="en-US" sz="1600" b="1" dirty="0">
                <a:solidFill>
                  <a:schemeClr val="tx1"/>
                </a:solidFill>
                <a:latin typeface="+mn-ea"/>
              </a:rPr>
              <a:t>この画面にいくまでに</a:t>
            </a:r>
            <a:r>
              <a:rPr kumimoji="1" lang="en-US" altLang="ja-JP" sz="1600" b="1" dirty="0" err="1">
                <a:solidFill>
                  <a:schemeClr val="tx1"/>
                </a:solidFill>
                <a:latin typeface="+mn-ea"/>
              </a:rPr>
              <a:t>KenCoM</a:t>
            </a:r>
            <a:r>
              <a:rPr kumimoji="1" lang="ja-JP" altLang="en-US" sz="1600" b="1" dirty="0">
                <a:solidFill>
                  <a:schemeClr val="tx1"/>
                </a:solidFill>
                <a:latin typeface="+mn-ea"/>
              </a:rPr>
              <a:t>登録が必須です。</a:t>
            </a:r>
            <a:endParaRPr kumimoji="1" lang="en-US" altLang="ja-JP" sz="1600" b="1" dirty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1600" b="1" dirty="0">
                <a:solidFill>
                  <a:schemeClr val="tx1"/>
                </a:solidFill>
                <a:latin typeface="+mn-ea"/>
              </a:rPr>
              <a:t>メールアドレス・健康保険証を</a:t>
            </a:r>
            <a:endParaRPr kumimoji="1" lang="en-US" altLang="ja-JP" sz="1600" b="1" dirty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1600" b="1" dirty="0">
                <a:solidFill>
                  <a:schemeClr val="tx1"/>
                </a:solidFill>
                <a:latin typeface="+mn-ea"/>
              </a:rPr>
              <a:t>用意して会員登録を済ませてください。</a:t>
            </a:r>
          </a:p>
        </p:txBody>
      </p:sp>
      <p:pic>
        <p:nvPicPr>
          <p:cNvPr id="1026" name="図 18" descr="cid:image001.png@01D348E6.BE6B7E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6" y="3148608"/>
            <a:ext cx="1194468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/>
          <p:cNvSpPr/>
          <p:nvPr/>
        </p:nvSpPr>
        <p:spPr bwMode="auto">
          <a:xfrm>
            <a:off x="545169" y="1062088"/>
            <a:ext cx="2084232" cy="393816"/>
          </a:xfrm>
          <a:prstGeom prst="rect">
            <a:avLst/>
          </a:prstGeom>
          <a:solidFill>
            <a:srgbClr val="FFFF00"/>
          </a:solidFill>
          <a:ln w="31750">
            <a:solidFill>
              <a:srgbClr val="FB6E52"/>
            </a:solidFill>
            <a:headEnd type="none" w="med" len="med"/>
            <a:tailEnd type="none" w="med" len="med"/>
          </a:ln>
          <a:effectLst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64288" tIns="32144" rIns="64288" bIns="32144" numCol="1" rtlCol="0" anchor="t" anchorCtr="0" compatLnSpc="1">
            <a:prstTxWarp prst="textNoShape">
              <a:avLst/>
            </a:prstTxWarp>
          </a:bodyPr>
          <a:lstStyle/>
          <a:p>
            <a:pPr defTabSz="642882"/>
            <a:endParaRPr lang="ja-JP" altLang="en-US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 W3" pitchFamily="-84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6913" y="1095733"/>
            <a:ext cx="1860744" cy="326526"/>
          </a:xfrm>
          <a:prstGeom prst="rect">
            <a:avLst/>
          </a:prstGeom>
          <a:noFill/>
        </p:spPr>
        <p:txBody>
          <a:bodyPr wrap="square" lIns="64288" tIns="32144" rIns="64288" bIns="32144" rtlCol="0">
            <a:spAutoFit/>
          </a:bodyPr>
          <a:lstStyle/>
          <a:p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アプリの場合</a:t>
            </a:r>
            <a:endParaRPr lang="ja-JP" altLang="en-US" sz="1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557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6" y="3203808"/>
            <a:ext cx="6434506" cy="46973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 descr="A001b_arukatsu_pc_t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28" y="916730"/>
            <a:ext cx="4272378" cy="81241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テキスト ボックス 27"/>
          <p:cNvSpPr txBox="1"/>
          <p:nvPr/>
        </p:nvSpPr>
        <p:spPr>
          <a:xfrm>
            <a:off x="297396" y="196282"/>
            <a:ext cx="12037653" cy="563056"/>
          </a:xfrm>
          <a:prstGeom prst="rect">
            <a:avLst/>
          </a:prstGeom>
          <a:noFill/>
        </p:spPr>
        <p:txBody>
          <a:bodyPr wrap="square" lIns="124115" tIns="62058" rIns="124115" bIns="62058" rtlCol="0">
            <a:spAutoFit/>
          </a:bodyPr>
          <a:lstStyle/>
          <a:p>
            <a:pPr algn="l"/>
            <a:r>
              <a:rPr kumimoji="1" lang="ja-JP" altLang="en-US" sz="2800" b="1" dirty="0" smtClean="0">
                <a:latin typeface="+mj-ea"/>
                <a:ea typeface="+mj-ea"/>
              </a:rPr>
              <a:t>みんなで歩活へのエントリーフロー</a:t>
            </a:r>
            <a:r>
              <a:rPr kumimoji="1" lang="ja-JP" altLang="en-US" sz="2800" b="1" dirty="0">
                <a:latin typeface="+mj-ea"/>
                <a:ea typeface="+mj-ea"/>
              </a:rPr>
              <a:t>①</a:t>
            </a:r>
            <a:r>
              <a:rPr kumimoji="1" lang="ja-JP" altLang="en-US" sz="2800" b="1" dirty="0" smtClean="0">
                <a:latin typeface="+mj-ea"/>
                <a:ea typeface="+mj-ea"/>
              </a:rPr>
              <a:t>（全員）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3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6430393" y="9344026"/>
            <a:ext cx="369889" cy="268288"/>
          </a:xfrm>
        </p:spPr>
        <p:txBody>
          <a:bodyPr/>
          <a:lstStyle/>
          <a:p>
            <a:fld id="{BB2C0AF8-B279-4B73-B980-CA4A7208D248}" type="slidenum">
              <a:rPr lang="ja-JP" altLang="en-US" smtClean="0"/>
              <a:pPr/>
              <a:t>3</a:t>
            </a:fld>
            <a:endParaRPr lang="en-US" altLang="ja-JP" dirty="0"/>
          </a:p>
        </p:txBody>
      </p:sp>
      <p:cxnSp>
        <p:nvCxnSpPr>
          <p:cNvPr id="38" name="直線コネクタ 37"/>
          <p:cNvCxnSpPr/>
          <p:nvPr/>
        </p:nvCxnSpPr>
        <p:spPr bwMode="auto">
          <a:xfrm>
            <a:off x="0" y="772343"/>
            <a:ext cx="13004800" cy="0"/>
          </a:xfrm>
          <a:prstGeom prst="line">
            <a:avLst/>
          </a:prstGeom>
          <a:blipFill dpi="0" rotWithShape="0">
            <a:blip cstate="print"/>
            <a:srcRect/>
            <a:tile tx="0" ty="0" sx="100000" sy="100000" flip="none" algn="tl"/>
          </a:blip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右矢印 64"/>
          <p:cNvSpPr/>
          <p:nvPr/>
        </p:nvSpPr>
        <p:spPr bwMode="auto">
          <a:xfrm>
            <a:off x="7030636" y="4272272"/>
            <a:ext cx="479876" cy="1180590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ja-JP" altLang="en-US" dirty="0">
              <a:solidFill>
                <a:srgbClr val="000000"/>
              </a:solidFill>
              <a:latin typeface="Calibri" pitchFamily="34" charset="0"/>
              <a:ea typeface="メイリオ" pitchFamily="50" charset="-128"/>
              <a:cs typeface="メイリオ" pitchFamily="50" charset="-128"/>
              <a:sym typeface="ヒラギノ角ゴ Pro W3" pitchFamily="-84" charset="-128"/>
            </a:endParaRPr>
          </a:p>
        </p:txBody>
      </p:sp>
      <p:cxnSp>
        <p:nvCxnSpPr>
          <p:cNvPr id="4" name="直線矢印コネクタ 3"/>
          <p:cNvCxnSpPr>
            <a:stCxn id="5" idx="0"/>
          </p:cNvCxnSpPr>
          <p:nvPr/>
        </p:nvCxnSpPr>
        <p:spPr bwMode="auto">
          <a:xfrm flipV="1">
            <a:off x="3766096" y="4156720"/>
            <a:ext cx="1394381" cy="216023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 bwMode="auto">
          <a:xfrm>
            <a:off x="1389832" y="6316959"/>
            <a:ext cx="4752528" cy="100811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r>
              <a:rPr kumimoji="1" lang="en-US" altLang="ja-JP" sz="2000" b="1" dirty="0">
                <a:solidFill>
                  <a:schemeClr val="tx1"/>
                </a:solidFill>
                <a:latin typeface="+mn-ea"/>
              </a:rPr>
              <a:t>TOP</a:t>
            </a:r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画面右上のバナーをクリック！</a:t>
            </a:r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エントリーはこちらから</a:t>
            </a: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645148" y="1924471"/>
            <a:ext cx="5785244" cy="100811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r>
              <a:rPr kumimoji="1" lang="ja-JP" altLang="en-US" sz="1600" b="1" dirty="0">
                <a:solidFill>
                  <a:schemeClr val="tx1"/>
                </a:solidFill>
                <a:latin typeface="+mn-ea"/>
              </a:rPr>
              <a:t>この画面にいくまでに</a:t>
            </a:r>
            <a:r>
              <a:rPr kumimoji="1" lang="en-US" altLang="ja-JP" sz="1600" b="1" dirty="0" err="1">
                <a:solidFill>
                  <a:schemeClr val="tx1"/>
                </a:solidFill>
                <a:latin typeface="+mn-ea"/>
              </a:rPr>
              <a:t>KenCoM</a:t>
            </a:r>
            <a:r>
              <a:rPr kumimoji="1" lang="ja-JP" altLang="en-US" sz="1600" b="1" dirty="0">
                <a:solidFill>
                  <a:schemeClr val="tx1"/>
                </a:solidFill>
                <a:latin typeface="+mn-ea"/>
              </a:rPr>
              <a:t>登録が必須です。</a:t>
            </a:r>
            <a:endParaRPr kumimoji="1" lang="en-US" altLang="ja-JP" sz="1600" b="1" dirty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1600" b="1" dirty="0">
                <a:solidFill>
                  <a:schemeClr val="tx1"/>
                </a:solidFill>
                <a:latin typeface="+mn-ea"/>
              </a:rPr>
              <a:t>メールアドレス・健康保険証を</a:t>
            </a:r>
            <a:endParaRPr kumimoji="1" lang="en-US" altLang="ja-JP" sz="1600" b="1" dirty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1600" b="1" dirty="0">
                <a:solidFill>
                  <a:schemeClr val="tx1"/>
                </a:solidFill>
                <a:latin typeface="+mn-ea"/>
              </a:rPr>
              <a:t>用意して会員登録を済ませてください。</a:t>
            </a: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8758298" y="5793195"/>
            <a:ext cx="4008798" cy="85257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イベント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+mn-ea"/>
              </a:rPr>
              <a:t>TOP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ページから</a:t>
            </a:r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まずはエントリー！</a:t>
            </a:r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21" name="直線矢印コネクタ 20"/>
          <p:cNvCxnSpPr/>
          <p:nvPr/>
        </p:nvCxnSpPr>
        <p:spPr bwMode="auto">
          <a:xfrm flipV="1">
            <a:off x="9654713" y="3004225"/>
            <a:ext cx="185505" cy="278897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9081787" y="2583077"/>
            <a:ext cx="1423585" cy="41051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9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 bwMode="auto">
          <a:xfrm flipH="1">
            <a:off x="9573915" y="6645773"/>
            <a:ext cx="80798" cy="143835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9089997" y="8167902"/>
            <a:ext cx="1423585" cy="41051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9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右矢印 33"/>
          <p:cNvSpPr/>
          <p:nvPr/>
        </p:nvSpPr>
        <p:spPr bwMode="auto">
          <a:xfrm>
            <a:off x="12143204" y="4318813"/>
            <a:ext cx="479876" cy="1180590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ja-JP" altLang="en-US" dirty="0">
              <a:solidFill>
                <a:srgbClr val="000000"/>
              </a:solidFill>
              <a:latin typeface="Calibri" pitchFamily="34" charset="0"/>
              <a:ea typeface="メイリオ" pitchFamily="50" charset="-128"/>
              <a:cs typeface="メイリオ" pitchFamily="50" charset="-128"/>
              <a:sym typeface="ヒラギノ角ゴ Pro W3" pitchFamily="-84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160477" y="3684562"/>
            <a:ext cx="1557947" cy="79282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9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81920" y="538085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+mn-ea"/>
                <a:ea typeface="+mn-ea"/>
              </a:rPr>
              <a:t>SAMPLE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545169" y="916730"/>
            <a:ext cx="2084232" cy="393816"/>
          </a:xfrm>
          <a:prstGeom prst="rect">
            <a:avLst/>
          </a:prstGeom>
          <a:solidFill>
            <a:srgbClr val="FFFF00"/>
          </a:solidFill>
          <a:ln w="31750">
            <a:solidFill>
              <a:srgbClr val="FB6E52"/>
            </a:solidFill>
            <a:headEnd type="none" w="med" len="med"/>
            <a:tailEnd type="none" w="med" len="med"/>
          </a:ln>
          <a:effectLst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64288" tIns="32144" rIns="64288" bIns="32144" numCol="1" rtlCol="0" anchor="t" anchorCtr="0" compatLnSpc="1">
            <a:prstTxWarp prst="textNoShape">
              <a:avLst/>
            </a:prstTxWarp>
          </a:bodyPr>
          <a:lstStyle/>
          <a:p>
            <a:pPr defTabSz="642882"/>
            <a:endParaRPr lang="ja-JP" altLang="en-US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 W3" pitchFamily="-84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1423" y="950591"/>
            <a:ext cx="1860744" cy="326526"/>
          </a:xfrm>
          <a:prstGeom prst="rect">
            <a:avLst/>
          </a:prstGeom>
          <a:noFill/>
        </p:spPr>
        <p:txBody>
          <a:bodyPr wrap="square" lIns="64288" tIns="32144" rIns="64288" bIns="32144" rtlCol="0">
            <a:spAutoFit/>
          </a:bodyPr>
          <a:lstStyle/>
          <a:p>
            <a:r>
              <a:rPr lang="en-US" altLang="ja-JP" sz="1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の場合</a:t>
            </a:r>
            <a:endParaRPr lang="ja-JP" altLang="en-US" sz="1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08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A002_arukatsu_pc_entry_sele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43" y="1622393"/>
            <a:ext cx="7520773" cy="761478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9562" y="52264"/>
            <a:ext cx="11017250" cy="576263"/>
          </a:xfrm>
        </p:spPr>
        <p:txBody>
          <a:bodyPr/>
          <a:lstStyle/>
          <a:p>
            <a:r>
              <a:rPr lang="ja-JP" altLang="en-US" sz="2800" dirty="0">
                <a:latin typeface="+mj-ea"/>
              </a:rPr>
              <a:t>みんなで歩活への</a:t>
            </a:r>
            <a:r>
              <a:rPr lang="ja-JP" altLang="en-US" sz="2800" dirty="0" smtClean="0">
                <a:latin typeface="+mj-ea"/>
              </a:rPr>
              <a:t>エントリーフロー</a:t>
            </a:r>
            <a:r>
              <a:rPr lang="en-US" altLang="ja-JP" sz="2800" dirty="0" smtClean="0">
                <a:latin typeface="+mj-ea"/>
              </a:rPr>
              <a:t>②</a:t>
            </a:r>
            <a:r>
              <a:rPr lang="ja-JP" altLang="en-US" sz="2800" dirty="0" smtClean="0">
                <a:latin typeface="+mj-ea"/>
              </a:rPr>
              <a:t>（</a:t>
            </a:r>
            <a:r>
              <a:rPr lang="ja-JP" altLang="en-US" sz="2800" dirty="0">
                <a:latin typeface="+mj-ea"/>
              </a:rPr>
              <a:t>全員</a:t>
            </a:r>
            <a:r>
              <a:rPr lang="ja-JP" altLang="en-US" sz="2800" dirty="0" smtClean="0">
                <a:latin typeface="+mj-ea"/>
              </a:rPr>
              <a:t>）</a:t>
            </a:r>
            <a:endParaRPr kumimoji="1" lang="ja-JP" altLang="en-US" sz="28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0AF8-B279-4B73-B980-CA4A7208D248}" type="slidenum">
              <a:rPr lang="ja-JP" altLang="en-US" smtClean="0"/>
              <a:pPr/>
              <a:t>4</a:t>
            </a:fld>
            <a:endParaRPr lang="en-US" altLang="ja-JP" dirty="0"/>
          </a:p>
        </p:txBody>
      </p:sp>
      <p:cxnSp>
        <p:nvCxnSpPr>
          <p:cNvPr id="5" name="直線コネクタ 4"/>
          <p:cNvCxnSpPr/>
          <p:nvPr/>
        </p:nvCxnSpPr>
        <p:spPr bwMode="auto">
          <a:xfrm>
            <a:off x="0" y="772343"/>
            <a:ext cx="13004800" cy="0"/>
          </a:xfrm>
          <a:prstGeom prst="line">
            <a:avLst/>
          </a:prstGeom>
          <a:blipFill dpi="0" rotWithShape="0">
            <a:blip cstate="print"/>
            <a:srcRect/>
            <a:tile tx="0" ty="0" sx="100000" sy="100000" flip="none" algn="tl"/>
          </a:blip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正方形/長方形 6"/>
          <p:cNvSpPr/>
          <p:nvPr/>
        </p:nvSpPr>
        <p:spPr bwMode="auto">
          <a:xfrm>
            <a:off x="3262040" y="859268"/>
            <a:ext cx="6264693" cy="70516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r>
              <a:rPr kumimoji="1" lang="ja-JP" altLang="en-US" sz="1600" b="1" dirty="0" smtClean="0">
                <a:solidFill>
                  <a:schemeClr val="tx1"/>
                </a:solidFill>
                <a:latin typeface="+mn-ea"/>
              </a:rPr>
              <a:t>こちらの画面で歩活への参加方法を選択します。</a:t>
            </a:r>
            <a:endParaRPr kumimoji="1" lang="en-US" altLang="ja-JP" sz="1600" b="1" dirty="0" smtClean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en-US" altLang="ja-JP" sz="1600" b="1" dirty="0" smtClean="0">
                <a:solidFill>
                  <a:schemeClr val="tx1"/>
                </a:solidFill>
                <a:latin typeface="+mn-ea"/>
              </a:rPr>
              <a:t>※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+mn-ea"/>
              </a:rPr>
              <a:t>みんなで歩活には、</a:t>
            </a:r>
            <a:r>
              <a:rPr kumimoji="1" lang="en-US" altLang="ja-JP" sz="1600" b="1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+mn-ea"/>
              </a:rPr>
              <a:t>人以上のチームでの参加が必須です</a:t>
            </a:r>
            <a:endParaRPr kumimoji="1" lang="en-US" altLang="ja-JP" sz="16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右矢印 10"/>
          <p:cNvSpPr/>
          <p:nvPr/>
        </p:nvSpPr>
        <p:spPr bwMode="auto">
          <a:xfrm>
            <a:off x="11567140" y="4012704"/>
            <a:ext cx="479876" cy="1180590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ja-JP" altLang="en-US" dirty="0">
              <a:solidFill>
                <a:srgbClr val="000000"/>
              </a:solidFill>
              <a:latin typeface="Calibri" pitchFamily="34" charset="0"/>
              <a:ea typeface="メイリオ" pitchFamily="50" charset="-128"/>
              <a:cs typeface="メイリオ" pitchFamily="50" charset="-128"/>
              <a:sym typeface="ヒラギノ角ゴ Pro W3" pitchFamily="-84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550072" y="3708443"/>
            <a:ext cx="1944216" cy="167241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9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5" name="直線矢印コネクタ 14"/>
          <p:cNvCxnSpPr>
            <a:stCxn id="8" idx="0"/>
            <a:endCxn id="14" idx="2"/>
          </p:cNvCxnSpPr>
          <p:nvPr/>
        </p:nvCxnSpPr>
        <p:spPr bwMode="auto">
          <a:xfrm flipV="1">
            <a:off x="2670692" y="5380856"/>
            <a:ext cx="1851488" cy="18002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5566296" y="3693041"/>
            <a:ext cx="1872208" cy="168781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9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3" name="直線矢印コネクタ 22"/>
          <p:cNvCxnSpPr>
            <a:stCxn id="12" idx="0"/>
            <a:endCxn id="22" idx="2"/>
          </p:cNvCxnSpPr>
          <p:nvPr/>
        </p:nvCxnSpPr>
        <p:spPr bwMode="auto">
          <a:xfrm flipH="1" flipV="1">
            <a:off x="6502400" y="5380856"/>
            <a:ext cx="54424" cy="18002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7536902" y="3688222"/>
            <a:ext cx="1875200" cy="169263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9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5" name="直線矢印コネクタ 24"/>
          <p:cNvCxnSpPr>
            <a:stCxn id="13" idx="0"/>
            <a:endCxn id="24" idx="2"/>
          </p:cNvCxnSpPr>
          <p:nvPr/>
        </p:nvCxnSpPr>
        <p:spPr bwMode="auto">
          <a:xfrm flipH="1" flipV="1">
            <a:off x="8474502" y="5380856"/>
            <a:ext cx="1983097" cy="18002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 bwMode="auto">
          <a:xfrm>
            <a:off x="7877946" y="4663563"/>
            <a:ext cx="1936822" cy="31200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sz="1400" b="1" dirty="0" smtClean="0">
                <a:latin typeface="メイリオ"/>
                <a:ea typeface="メイリオ"/>
                <a:cs typeface="メイリオ"/>
              </a:rPr>
              <a:t>誰でも参加</a:t>
            </a:r>
            <a:r>
              <a:rPr lang="en-US" altLang="ja-JP" sz="1400" b="1" dirty="0" smtClean="0">
                <a:latin typeface="メイリオ"/>
                <a:ea typeface="メイリオ"/>
                <a:cs typeface="メイリオ"/>
              </a:rPr>
              <a:t>OK</a:t>
            </a:r>
            <a:r>
              <a:rPr lang="ja-JP" altLang="en-US" sz="1400" b="1" dirty="0" smtClean="0">
                <a:latin typeface="メイリオ"/>
                <a:ea typeface="メイリオ"/>
                <a:cs typeface="メイリオ"/>
              </a:rPr>
              <a:t>の</a:t>
            </a:r>
            <a:endParaRPr lang="en-US" altLang="ja-JP" sz="1400" b="1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29" name="右矢印 28"/>
          <p:cNvSpPr/>
          <p:nvPr/>
        </p:nvSpPr>
        <p:spPr bwMode="auto">
          <a:xfrm>
            <a:off x="909956" y="4012704"/>
            <a:ext cx="479876" cy="1180590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ja-JP" altLang="en-US" dirty="0">
              <a:solidFill>
                <a:srgbClr val="000000"/>
              </a:solidFill>
              <a:latin typeface="Calibri" pitchFamily="34" charset="0"/>
              <a:ea typeface="メイリオ" pitchFamily="50" charset="-128"/>
              <a:cs typeface="メイリオ" pitchFamily="50" charset="-128"/>
              <a:sym typeface="ヒラギノ角ゴ Pro W3" pitchFamily="-84" charset="-128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813768" y="7181056"/>
            <a:ext cx="3713847" cy="13653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チームをご自身で</a:t>
            </a:r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作りたい方はこちら</a:t>
            </a:r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＜チーム登録のフロー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+mn-ea"/>
              </a:rPr>
              <a:t>①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＞へ</a:t>
            </a:r>
            <a:endParaRPr kumimoji="1" lang="ja-JP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4699900" y="7181056"/>
            <a:ext cx="3713847" cy="13653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知り合いからチームに</a:t>
            </a:r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招待された方はこちら</a:t>
            </a:r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＜チーム加入のフロー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+mn-ea"/>
              </a:rPr>
              <a:t>①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＞へ</a:t>
            </a:r>
            <a:endParaRPr kumimoji="1" lang="ja-JP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8600675" y="7181056"/>
            <a:ext cx="3713847" cy="13653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気軽に誰かとチームを</a:t>
            </a:r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組みたい方はこちら</a:t>
            </a:r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＜チーム選択のフロー</a:t>
            </a:r>
            <a:r>
              <a:rPr kumimoji="1" lang="en-US" altLang="ja-JP" sz="2000" b="1" dirty="0" smtClean="0">
                <a:solidFill>
                  <a:schemeClr val="tx1"/>
                </a:solidFill>
                <a:latin typeface="+mn-ea"/>
              </a:rPr>
              <a:t>①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＞へ</a:t>
            </a:r>
            <a:endParaRPr kumimoji="1" lang="ja-JP" altLang="en-US" sz="20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2113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C001b_arukatsu_pc_entry_sele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23" y="988368"/>
            <a:ext cx="5852865" cy="37449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図 3" descr="C001_arukatsu_pc_entry_selec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87" y="1002403"/>
            <a:ext cx="5043633" cy="37275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テキスト ボックス 27"/>
          <p:cNvSpPr txBox="1"/>
          <p:nvPr/>
        </p:nvSpPr>
        <p:spPr>
          <a:xfrm>
            <a:off x="297396" y="196282"/>
            <a:ext cx="12037653" cy="987102"/>
          </a:xfrm>
          <a:prstGeom prst="rect">
            <a:avLst/>
          </a:prstGeom>
          <a:noFill/>
        </p:spPr>
        <p:txBody>
          <a:bodyPr wrap="square" lIns="124115" tIns="62058" rIns="124115" bIns="62058" rtlCol="0">
            <a:spAutoFit/>
          </a:bodyPr>
          <a:lstStyle/>
          <a:p>
            <a:pPr algn="l"/>
            <a:r>
              <a:rPr kumimoji="1" lang="ja-JP" altLang="en-US" sz="2800" b="1" dirty="0">
                <a:latin typeface="メイリオ"/>
                <a:ea typeface="メイリオ"/>
                <a:cs typeface="メイリオ"/>
              </a:rPr>
              <a:t>チーム登録の</a:t>
            </a:r>
            <a:r>
              <a:rPr kumimoji="1" lang="ja-JP" altLang="en-US" sz="2800" b="1" dirty="0" smtClean="0">
                <a:latin typeface="メイリオ"/>
                <a:ea typeface="メイリオ"/>
                <a:cs typeface="メイリオ"/>
              </a:rPr>
              <a:t>フロー</a:t>
            </a:r>
            <a:r>
              <a:rPr kumimoji="1" lang="en-US" altLang="ja-JP" sz="2800" b="1" dirty="0" smtClean="0">
                <a:latin typeface="メイリオ"/>
                <a:ea typeface="メイリオ"/>
                <a:cs typeface="メイリオ"/>
              </a:rPr>
              <a:t>①</a:t>
            </a:r>
            <a:r>
              <a:rPr kumimoji="1" lang="ja-JP" altLang="en-US" sz="2800" b="1" dirty="0" smtClean="0">
                <a:latin typeface="メイリオ"/>
                <a:ea typeface="メイリオ"/>
                <a:cs typeface="メイリオ"/>
              </a:rPr>
              <a:t>（</a:t>
            </a:r>
            <a:r>
              <a:rPr kumimoji="1" lang="ja-JP" altLang="en-US" sz="2800" b="1" dirty="0">
                <a:latin typeface="メイリオ"/>
                <a:ea typeface="メイリオ"/>
                <a:cs typeface="メイリオ"/>
              </a:rPr>
              <a:t>チーム</a:t>
            </a:r>
            <a:r>
              <a:rPr kumimoji="1" lang="ja-JP" altLang="en-US" sz="2800" b="1" dirty="0" smtClean="0">
                <a:latin typeface="メイリオ"/>
                <a:ea typeface="メイリオ"/>
                <a:cs typeface="メイリオ"/>
              </a:rPr>
              <a:t>代表者の場合</a:t>
            </a:r>
            <a:r>
              <a:rPr kumimoji="1" lang="en-US" altLang="ja-JP" sz="2000" b="1" dirty="0" smtClean="0">
                <a:latin typeface="メイリオ"/>
                <a:ea typeface="メイリオ"/>
                <a:cs typeface="メイリオ"/>
              </a:rPr>
              <a:t>※</a:t>
            </a:r>
            <a:r>
              <a:rPr kumimoji="1" lang="ja-JP" altLang="en-US" sz="2000" b="1" dirty="0">
                <a:latin typeface="メイリオ"/>
                <a:ea typeface="メイリオ"/>
                <a:cs typeface="メイリオ"/>
              </a:rPr>
              <a:t>最初にチーム画面を作る人</a:t>
            </a:r>
            <a:r>
              <a:rPr kumimoji="1" lang="ja-JP" altLang="en-US" sz="2800" b="1" dirty="0">
                <a:latin typeface="メイリオ"/>
                <a:ea typeface="メイリオ"/>
                <a:cs typeface="メイリオ"/>
              </a:rPr>
              <a:t>）</a:t>
            </a:r>
          </a:p>
          <a:p>
            <a:pPr algn="l"/>
            <a:endParaRPr kumimoji="1" lang="ja-JP" altLang="en-US" sz="28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6391158" y="9361040"/>
            <a:ext cx="369889" cy="268288"/>
          </a:xfrm>
        </p:spPr>
        <p:txBody>
          <a:bodyPr/>
          <a:lstStyle/>
          <a:p>
            <a:fld id="{BB2C0AF8-B279-4B73-B980-CA4A7208D248}" type="slidenum">
              <a:rPr lang="ja-JP" altLang="en-US" smtClean="0"/>
              <a:pPr/>
              <a:t>5</a:t>
            </a:fld>
            <a:endParaRPr lang="en-US" altLang="ja-JP" dirty="0"/>
          </a:p>
        </p:txBody>
      </p:sp>
      <p:cxnSp>
        <p:nvCxnSpPr>
          <p:cNvPr id="38" name="直線コネクタ 37"/>
          <p:cNvCxnSpPr/>
          <p:nvPr/>
        </p:nvCxnSpPr>
        <p:spPr bwMode="auto">
          <a:xfrm>
            <a:off x="0" y="772343"/>
            <a:ext cx="13004800" cy="0"/>
          </a:xfrm>
          <a:prstGeom prst="line">
            <a:avLst/>
          </a:prstGeom>
          <a:blipFill dpi="0" rotWithShape="0">
            <a:blip cstate="print"/>
            <a:srcRect/>
            <a:tile tx="0" ty="0" sx="100000" sy="100000" flip="none" algn="tl"/>
          </a:blip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正方形/長方形 15"/>
          <p:cNvSpPr/>
          <p:nvPr/>
        </p:nvSpPr>
        <p:spPr bwMode="auto">
          <a:xfrm>
            <a:off x="10002735" y="1996480"/>
            <a:ext cx="2044281" cy="57606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endParaRPr kumimoji="1" lang="ja-JP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6894244" y="5173119"/>
            <a:ext cx="5571174" cy="172819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あなたのチームの</a:t>
            </a:r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>
                <a:solidFill>
                  <a:srgbClr val="FF0000"/>
                </a:solidFill>
                <a:latin typeface="+mn-ea"/>
              </a:rPr>
              <a:t>名称とチームコードが発番</a:t>
            </a:r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されました。</a:t>
            </a:r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このコードをメンバー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に伝えましょう</a:t>
            </a:r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！</a:t>
            </a:r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メール、</a:t>
            </a:r>
            <a:r>
              <a:rPr kumimoji="1" lang="en-US" altLang="ja-JP" sz="2000" b="1" dirty="0">
                <a:solidFill>
                  <a:schemeClr val="tx1"/>
                </a:solidFill>
                <a:latin typeface="+mn-ea"/>
              </a:rPr>
              <a:t>SNS</a:t>
            </a:r>
            <a:r>
              <a:rPr kumimoji="1" lang="ja-JP" altLang="en-US" sz="2000" b="1" dirty="0" err="1">
                <a:solidFill>
                  <a:schemeClr val="tx1"/>
                </a:solidFill>
                <a:latin typeface="+mn-ea"/>
              </a:rPr>
              <a:t>、</a:t>
            </a:r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口頭でも</a:t>
            </a:r>
            <a:r>
              <a:rPr kumimoji="1" lang="en-US" altLang="ja-JP" sz="2000" b="1" dirty="0">
                <a:solidFill>
                  <a:schemeClr val="tx1"/>
                </a:solidFill>
                <a:latin typeface="+mn-ea"/>
              </a:rPr>
              <a:t>OK</a:t>
            </a:r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です！</a:t>
            </a:r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8" name="直線矢印コネクタ 17"/>
          <p:cNvCxnSpPr>
            <a:stCxn id="17" idx="0"/>
            <a:endCxn id="16" idx="2"/>
          </p:cNvCxnSpPr>
          <p:nvPr/>
        </p:nvCxnSpPr>
        <p:spPr bwMode="auto">
          <a:xfrm flipV="1">
            <a:off x="9679831" y="2572544"/>
            <a:ext cx="1345045" cy="26005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 bwMode="auto">
          <a:xfrm flipV="1">
            <a:off x="1806355" y="3364632"/>
            <a:ext cx="240629" cy="198501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 bwMode="auto">
          <a:xfrm>
            <a:off x="1317823" y="2050681"/>
            <a:ext cx="3816425" cy="131395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endParaRPr kumimoji="1" lang="ja-JP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3446313" y="3426057"/>
            <a:ext cx="1656184" cy="535337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endParaRPr kumimoji="1" lang="ja-JP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右矢印 18"/>
          <p:cNvSpPr/>
          <p:nvPr/>
        </p:nvSpPr>
        <p:spPr bwMode="auto">
          <a:xfrm>
            <a:off x="54940" y="2482890"/>
            <a:ext cx="479876" cy="1180590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ja-JP" altLang="en-US" dirty="0">
              <a:solidFill>
                <a:srgbClr val="000000"/>
              </a:solidFill>
              <a:latin typeface="Calibri" pitchFamily="34" charset="0"/>
              <a:ea typeface="メイリオ" pitchFamily="50" charset="-128"/>
              <a:cs typeface="メイリオ" pitchFamily="50" charset="-128"/>
              <a:sym typeface="ヒラギノ角ゴ Pro W3" pitchFamily="-84" charset="-128"/>
            </a:endParaRPr>
          </a:p>
        </p:txBody>
      </p:sp>
      <p:sp>
        <p:nvSpPr>
          <p:cNvPr id="20" name="右矢印 19"/>
          <p:cNvSpPr/>
          <p:nvPr/>
        </p:nvSpPr>
        <p:spPr bwMode="auto">
          <a:xfrm>
            <a:off x="6328230" y="2493238"/>
            <a:ext cx="479876" cy="1180590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ja-JP" altLang="en-US" dirty="0">
              <a:solidFill>
                <a:srgbClr val="000000"/>
              </a:solidFill>
              <a:latin typeface="Calibri" pitchFamily="34" charset="0"/>
              <a:ea typeface="メイリオ" pitchFamily="50" charset="-128"/>
              <a:cs typeface="メイリオ" pitchFamily="50" charset="-128"/>
              <a:sym typeface="ヒラギノ角ゴ Pro W3" pitchFamily="-84" charset="-128"/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617438" y="7133475"/>
            <a:ext cx="11868442" cy="164111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algn="l" defTabSz="1241235"/>
            <a:r>
              <a:rPr kumimoji="1" lang="en-US" altLang="ja-JP" sz="1500" b="1" dirty="0" smtClean="0">
                <a:solidFill>
                  <a:schemeClr val="tx1"/>
                </a:solidFill>
                <a:latin typeface="+mn-ea"/>
              </a:rPr>
              <a:t>【</a:t>
            </a:r>
            <a:r>
              <a:rPr kumimoji="1" lang="ja-JP" altLang="en-US" sz="1500" b="1" dirty="0" smtClean="0">
                <a:solidFill>
                  <a:schemeClr val="tx1"/>
                </a:solidFill>
                <a:latin typeface="+mn-ea"/>
              </a:rPr>
              <a:t>チームの加入条件について</a:t>
            </a:r>
            <a:r>
              <a:rPr kumimoji="1" lang="en-US" altLang="ja-JP" sz="1500" b="1" dirty="0" smtClean="0">
                <a:solidFill>
                  <a:schemeClr val="tx1"/>
                </a:solidFill>
                <a:latin typeface="+mn-ea"/>
              </a:rPr>
              <a:t>】</a:t>
            </a:r>
          </a:p>
          <a:p>
            <a:pPr algn="l" defTabSz="1241235"/>
            <a:endParaRPr kumimoji="1" lang="en-US" altLang="ja-JP" sz="1500" dirty="0" smtClean="0">
              <a:solidFill>
                <a:schemeClr val="tx1"/>
              </a:solidFill>
              <a:latin typeface="+mn-ea"/>
            </a:endParaRPr>
          </a:p>
          <a:p>
            <a:pPr algn="l" defTabSz="1241235"/>
            <a:r>
              <a:rPr kumimoji="1" lang="ja-JP" altLang="en-US" sz="1400" b="1" dirty="0" smtClean="0">
                <a:solidFill>
                  <a:schemeClr val="tx1"/>
                </a:solidFill>
                <a:latin typeface="+mn-ea"/>
              </a:rPr>
              <a:t>「</a:t>
            </a:r>
            <a:r>
              <a:rPr kumimoji="1" lang="ja-JP" altLang="en-US" sz="1400" b="1" dirty="0">
                <a:solidFill>
                  <a:schemeClr val="tx1"/>
                </a:solidFill>
                <a:latin typeface="+mn-ea"/>
              </a:rPr>
              <a:t>誰でも歓迎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+mn-ea"/>
              </a:rPr>
              <a:t>」</a:t>
            </a:r>
            <a:endParaRPr kumimoji="1" lang="ja-JP" altLang="en-US" sz="1400" b="1" dirty="0">
              <a:solidFill>
                <a:schemeClr val="tx1"/>
              </a:solidFill>
              <a:latin typeface="+mn-ea"/>
            </a:endParaRPr>
          </a:p>
          <a:p>
            <a:pPr algn="l" defTabSz="1241235"/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・エントリー済みのチーム一覧に表示されます</a:t>
            </a:r>
          </a:p>
          <a:p>
            <a:pPr algn="l" defTabSz="1241235"/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・一覧から、誰でもチームに入ってもらうことができます</a:t>
            </a:r>
          </a:p>
          <a:p>
            <a:pPr algn="l" defTabSz="1241235"/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・いろいろな人と楽しみたい、という方におすすめ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</a:rPr>
              <a:t>です</a:t>
            </a:r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5638304" y="7541096"/>
            <a:ext cx="6827114" cy="1224136"/>
          </a:xfrm>
          <a:prstGeom prst="rect">
            <a:avLst/>
          </a:prstGeom>
          <a:noFill/>
          <a:ln w="57150"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algn="l" defTabSz="1241235"/>
            <a:r>
              <a:rPr kumimoji="1" lang="ja-JP" altLang="en-US" sz="1400" b="1" dirty="0" smtClean="0">
                <a:solidFill>
                  <a:schemeClr val="tx1"/>
                </a:solidFill>
                <a:latin typeface="+mn-ea"/>
              </a:rPr>
              <a:t>「</a:t>
            </a:r>
            <a:r>
              <a:rPr kumimoji="1" lang="ja-JP" altLang="en-US" sz="1400" b="1" dirty="0">
                <a:solidFill>
                  <a:schemeClr val="tx1"/>
                </a:solidFill>
                <a:latin typeface="+mn-ea"/>
              </a:rPr>
              <a:t>知り合いに限定」</a:t>
            </a:r>
            <a:endParaRPr kumimoji="1" lang="ja-JP" altLang="en-US" sz="1400" dirty="0">
              <a:solidFill>
                <a:schemeClr val="tx1"/>
              </a:solidFill>
              <a:latin typeface="+mn-ea"/>
            </a:endParaRPr>
          </a:p>
          <a:p>
            <a:pPr algn="l" defTabSz="1241235"/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</a:rPr>
              <a:t>・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エントリー済みのチーム一覧に表示されません</a:t>
            </a:r>
          </a:p>
          <a:p>
            <a:pPr algn="l" defTabSz="1241235"/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・チームに誘いたい場合は、チームコードを共有し、入力してもらってください</a:t>
            </a:r>
          </a:p>
          <a:p>
            <a:pPr algn="l" defTabSz="1241235"/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・仲間内だけで楽しみたい、という方におすすめです</a:t>
            </a:r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617438" y="5173119"/>
            <a:ext cx="5571174" cy="172819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チームの代表者の方</a:t>
            </a:r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①チーム名②チームの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意気込み　を入力</a:t>
            </a:r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en-US" altLang="ja-JP" sz="2000" b="1" dirty="0" smtClean="0">
                <a:solidFill>
                  <a:schemeClr val="tx1"/>
                </a:solidFill>
                <a:latin typeface="+mn-ea"/>
              </a:rPr>
              <a:t>③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チームの加入条件</a:t>
            </a:r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を選択</a:t>
            </a:r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完了したら、右</a:t>
            </a:r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のピンクのボタンを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クリック</a:t>
            </a:r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5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D001b_arukatsu_pc_entry_sele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48" y="2164647"/>
            <a:ext cx="5218833" cy="33392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図 2" descr="D001_arukatsu_pc_entry_sele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1" y="2142401"/>
            <a:ext cx="5364962" cy="33614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テキスト ボックス 27"/>
          <p:cNvSpPr txBox="1"/>
          <p:nvPr/>
        </p:nvSpPr>
        <p:spPr>
          <a:xfrm>
            <a:off x="297396" y="196282"/>
            <a:ext cx="12037653" cy="563056"/>
          </a:xfrm>
          <a:prstGeom prst="rect">
            <a:avLst/>
          </a:prstGeom>
          <a:noFill/>
        </p:spPr>
        <p:txBody>
          <a:bodyPr wrap="square" lIns="124115" tIns="62058" rIns="124115" bIns="62058" rtlCol="0">
            <a:spAutoFit/>
          </a:bodyPr>
          <a:lstStyle/>
          <a:p>
            <a:pPr algn="l"/>
            <a:r>
              <a:rPr kumimoji="1" lang="ja-JP" altLang="en-US" sz="2800" b="1" dirty="0" smtClean="0"/>
              <a:t>チーム加入のフロー</a:t>
            </a:r>
            <a:r>
              <a:rPr kumimoji="1" lang="ja-JP" altLang="en-US" sz="2800" b="1" dirty="0"/>
              <a:t>①</a:t>
            </a:r>
            <a:r>
              <a:rPr kumimoji="1" lang="ja-JP" altLang="en-US" sz="2800" b="1" dirty="0">
                <a:latin typeface="+mj-ea"/>
              </a:rPr>
              <a:t>（チームメンバーの場合</a:t>
            </a:r>
            <a:r>
              <a:rPr kumimoji="1" lang="en-US" altLang="ja-JP" sz="2000" b="1" dirty="0">
                <a:latin typeface="+mj-ea"/>
              </a:rPr>
              <a:t>※</a:t>
            </a:r>
            <a:r>
              <a:rPr kumimoji="1" lang="ja-JP" altLang="en-US" sz="2000" b="1" dirty="0">
                <a:latin typeface="+mj-ea"/>
              </a:rPr>
              <a:t>代表者に招待された人</a:t>
            </a:r>
            <a:r>
              <a:rPr kumimoji="1" lang="ja-JP" altLang="en-US" sz="2800" b="1" dirty="0">
                <a:latin typeface="+mj-ea"/>
              </a:rPr>
              <a:t>）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9720000" y="3601822"/>
            <a:ext cx="1800000" cy="468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dirty="0"/>
          </a:p>
        </p:txBody>
      </p:sp>
      <p:cxnSp>
        <p:nvCxnSpPr>
          <p:cNvPr id="66" name="直線矢印コネクタ 65"/>
          <p:cNvCxnSpPr/>
          <p:nvPr/>
        </p:nvCxnSpPr>
        <p:spPr bwMode="auto">
          <a:xfrm flipH="1" flipV="1">
            <a:off x="8589552" y="4804791"/>
            <a:ext cx="857302" cy="140577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正方形/長方形 66"/>
          <p:cNvSpPr/>
          <p:nvPr/>
        </p:nvSpPr>
        <p:spPr>
          <a:xfrm>
            <a:off x="7438504" y="3613304"/>
            <a:ext cx="2018383" cy="1191487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dirty="0"/>
          </a:p>
        </p:txBody>
      </p:sp>
      <p:cxnSp>
        <p:nvCxnSpPr>
          <p:cNvPr id="41" name="直線コネクタ 40"/>
          <p:cNvCxnSpPr/>
          <p:nvPr/>
        </p:nvCxnSpPr>
        <p:spPr bwMode="auto">
          <a:xfrm>
            <a:off x="0" y="772343"/>
            <a:ext cx="13004800" cy="0"/>
          </a:xfrm>
          <a:prstGeom prst="line">
            <a:avLst/>
          </a:prstGeom>
          <a:blipFill dpi="0" rotWithShape="0">
            <a:blip cstate="print"/>
            <a:srcRect/>
            <a:tile tx="0" ty="0" sx="100000" sy="100000" flip="none" algn="tl"/>
          </a:blip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正方形/長方形 52"/>
          <p:cNvSpPr/>
          <p:nvPr/>
        </p:nvSpPr>
        <p:spPr>
          <a:xfrm>
            <a:off x="1473908" y="3508648"/>
            <a:ext cx="2076164" cy="50405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dirty="0"/>
          </a:p>
        </p:txBody>
      </p:sp>
      <p:cxnSp>
        <p:nvCxnSpPr>
          <p:cNvPr id="62" name="直線矢印コネクタ 61"/>
          <p:cNvCxnSpPr>
            <a:endCxn id="53" idx="2"/>
          </p:cNvCxnSpPr>
          <p:nvPr/>
        </p:nvCxnSpPr>
        <p:spPr bwMode="auto">
          <a:xfrm flipH="1" flipV="1">
            <a:off x="2511990" y="4012704"/>
            <a:ext cx="961246" cy="210621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正方形/長方形 62"/>
          <p:cNvSpPr/>
          <p:nvPr/>
        </p:nvSpPr>
        <p:spPr bwMode="auto">
          <a:xfrm>
            <a:off x="3694280" y="3580656"/>
            <a:ext cx="1728000" cy="51980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endParaRPr kumimoji="1" lang="ja-JP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6" name="右矢印 45"/>
          <p:cNvSpPr/>
          <p:nvPr/>
        </p:nvSpPr>
        <p:spPr bwMode="auto">
          <a:xfrm>
            <a:off x="106388" y="3364632"/>
            <a:ext cx="479876" cy="1180590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ja-JP" altLang="en-US" dirty="0">
              <a:solidFill>
                <a:srgbClr val="000000"/>
              </a:solidFill>
              <a:latin typeface="Calibri" pitchFamily="34" charset="0"/>
              <a:ea typeface="メイリオ" pitchFamily="50" charset="-128"/>
              <a:cs typeface="メイリオ" pitchFamily="50" charset="-128"/>
              <a:sym typeface="ヒラギノ角ゴ Pro W3" pitchFamily="-84" charset="-128"/>
            </a:endParaRPr>
          </a:p>
        </p:txBody>
      </p:sp>
      <p:sp>
        <p:nvSpPr>
          <p:cNvPr id="65" name="右矢印 64"/>
          <p:cNvSpPr/>
          <p:nvPr/>
        </p:nvSpPr>
        <p:spPr bwMode="auto">
          <a:xfrm>
            <a:off x="6257505" y="3405886"/>
            <a:ext cx="479876" cy="1180590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ja-JP" altLang="en-US" dirty="0">
              <a:solidFill>
                <a:srgbClr val="000000"/>
              </a:solidFill>
              <a:latin typeface="Calibri" pitchFamily="34" charset="0"/>
              <a:ea typeface="メイリオ" pitchFamily="50" charset="-128"/>
              <a:cs typeface="メイリオ" pitchFamily="50" charset="-128"/>
              <a:sym typeface="ヒラギノ角ゴ Pro W3" pitchFamily="-84" charset="-128"/>
            </a:endParaRPr>
          </a:p>
        </p:txBody>
      </p:sp>
      <p:sp>
        <p:nvSpPr>
          <p:cNvPr id="68" name="右矢印 67"/>
          <p:cNvSpPr/>
          <p:nvPr/>
        </p:nvSpPr>
        <p:spPr bwMode="auto">
          <a:xfrm>
            <a:off x="12376894" y="3421740"/>
            <a:ext cx="479876" cy="1180590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ja-JP" altLang="en-US" dirty="0">
              <a:solidFill>
                <a:srgbClr val="000000"/>
              </a:solidFill>
              <a:latin typeface="Calibri" pitchFamily="34" charset="0"/>
              <a:ea typeface="メイリオ" pitchFamily="50" charset="-128"/>
              <a:cs typeface="メイリオ" pitchFamily="50" charset="-128"/>
              <a:sym typeface="ヒラギノ角ゴ Pro W3" pitchFamily="-84" charset="-128"/>
            </a:endParaRPr>
          </a:p>
        </p:txBody>
      </p:sp>
      <p:sp>
        <p:nvSpPr>
          <p:cNvPr id="64" name="正方形/長方形 63"/>
          <p:cNvSpPr/>
          <p:nvPr/>
        </p:nvSpPr>
        <p:spPr bwMode="auto">
          <a:xfrm>
            <a:off x="6430392" y="6172944"/>
            <a:ext cx="6210354" cy="151574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招待されたチーム名、チーム代表者が</a:t>
            </a:r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記載されているか確認。</a:t>
            </a:r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間違いなければ、右のピンクのボタンをクリック！</a:t>
            </a:r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1" name="正方形/長方形 60"/>
          <p:cNvSpPr/>
          <p:nvPr/>
        </p:nvSpPr>
        <p:spPr bwMode="auto">
          <a:xfrm>
            <a:off x="686648" y="6172944"/>
            <a:ext cx="5383704" cy="149418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チームコードを入力。</a:t>
            </a:r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終わったら右の</a:t>
            </a:r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ピンクのボタンをクリック</a:t>
            </a:r>
            <a:r>
              <a:rPr kumimoji="1" lang="en-US" altLang="ja-JP" sz="2000" b="1" dirty="0">
                <a:solidFill>
                  <a:schemeClr val="tx1"/>
                </a:solidFill>
                <a:latin typeface="+mn-ea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006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002_arukatsu_pc_entry_sele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64" y="1504568"/>
            <a:ext cx="8686414" cy="55579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テキスト ボックス 27"/>
          <p:cNvSpPr txBox="1"/>
          <p:nvPr/>
        </p:nvSpPr>
        <p:spPr>
          <a:xfrm>
            <a:off x="297396" y="196282"/>
            <a:ext cx="12037653" cy="563056"/>
          </a:xfrm>
          <a:prstGeom prst="rect">
            <a:avLst/>
          </a:prstGeom>
          <a:noFill/>
        </p:spPr>
        <p:txBody>
          <a:bodyPr wrap="square" lIns="124115" tIns="62058" rIns="124115" bIns="62058" rtlCol="0">
            <a:spAutoFit/>
          </a:bodyPr>
          <a:lstStyle/>
          <a:p>
            <a:pPr algn="l"/>
            <a:r>
              <a:rPr kumimoji="1" lang="ja-JP" altLang="en-US" sz="2800" b="1" dirty="0" smtClean="0">
                <a:latin typeface="メイリオ"/>
                <a:ea typeface="メイリオ"/>
                <a:cs typeface="メイリオ"/>
              </a:rPr>
              <a:t>チーム加入のフロー</a:t>
            </a:r>
            <a:r>
              <a:rPr kumimoji="1" lang="en-US" altLang="en-US" sz="2800" b="1" dirty="0" smtClean="0">
                <a:latin typeface="メイリオ"/>
                <a:ea typeface="メイリオ"/>
                <a:cs typeface="メイリオ"/>
              </a:rPr>
              <a:t>②</a:t>
            </a:r>
            <a:r>
              <a:rPr kumimoji="1" lang="ja-JP" altLang="en-US" sz="2800" b="1" dirty="0" smtClean="0">
                <a:latin typeface="メイリオ"/>
                <a:ea typeface="メイリオ"/>
                <a:cs typeface="メイリオ"/>
              </a:rPr>
              <a:t>（</a:t>
            </a:r>
            <a:r>
              <a:rPr kumimoji="1" lang="ja-JP" altLang="en-US" sz="2800" b="1" dirty="0">
                <a:latin typeface="メイリオ"/>
                <a:ea typeface="メイリオ"/>
                <a:cs typeface="メイリオ"/>
              </a:rPr>
              <a:t>チームメンバーの場合</a:t>
            </a:r>
            <a:r>
              <a:rPr kumimoji="1" lang="en-US" altLang="ja-JP" sz="2000" b="1" dirty="0">
                <a:latin typeface="メイリオ"/>
                <a:ea typeface="メイリオ"/>
                <a:cs typeface="メイリオ"/>
              </a:rPr>
              <a:t>※</a:t>
            </a:r>
            <a:r>
              <a:rPr kumimoji="1" lang="ja-JP" altLang="en-US" sz="2000" b="1" dirty="0">
                <a:latin typeface="メイリオ"/>
                <a:ea typeface="メイリオ"/>
                <a:cs typeface="メイリオ"/>
              </a:rPr>
              <a:t>代表者に招待された人</a:t>
            </a:r>
            <a:r>
              <a:rPr kumimoji="1" lang="ja-JP" altLang="en-US" sz="2800" b="1" dirty="0">
                <a:latin typeface="メイリオ"/>
                <a:ea typeface="メイリオ"/>
                <a:cs typeface="メイリオ"/>
              </a:rPr>
              <a:t>）</a:t>
            </a:r>
          </a:p>
        </p:txBody>
      </p:sp>
      <p:sp>
        <p:nvSpPr>
          <p:cNvPr id="3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6430393" y="9344026"/>
            <a:ext cx="369889" cy="268288"/>
          </a:xfrm>
        </p:spPr>
        <p:txBody>
          <a:bodyPr/>
          <a:lstStyle/>
          <a:p>
            <a:fld id="{BB2C0AF8-B279-4B73-B980-CA4A7208D248}" type="slidenum">
              <a:rPr lang="ja-JP" altLang="en-US" smtClean="0"/>
              <a:pPr/>
              <a:t>7</a:t>
            </a:fld>
            <a:endParaRPr lang="en-US" altLang="ja-JP" dirty="0"/>
          </a:p>
        </p:txBody>
      </p:sp>
      <p:cxnSp>
        <p:nvCxnSpPr>
          <p:cNvPr id="38" name="直線コネクタ 37"/>
          <p:cNvCxnSpPr/>
          <p:nvPr/>
        </p:nvCxnSpPr>
        <p:spPr bwMode="auto">
          <a:xfrm>
            <a:off x="0" y="772343"/>
            <a:ext cx="13004800" cy="0"/>
          </a:xfrm>
          <a:prstGeom prst="line">
            <a:avLst/>
          </a:prstGeom>
          <a:blipFill dpi="0" rotWithShape="0">
            <a:blip cstate="print"/>
            <a:srcRect/>
            <a:tile tx="0" ty="0" sx="100000" sy="100000" flip="none" algn="tl"/>
          </a:blip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正方形/長方形 7"/>
          <p:cNvSpPr/>
          <p:nvPr/>
        </p:nvSpPr>
        <p:spPr bwMode="auto">
          <a:xfrm>
            <a:off x="2974008" y="7272313"/>
            <a:ext cx="7080964" cy="144015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r>
              <a:rPr kumimoji="1" lang="ja-JP" altLang="en-US" sz="1800" b="1" dirty="0">
                <a:solidFill>
                  <a:schemeClr val="tx1"/>
                </a:solidFill>
                <a:latin typeface="+mn-ea"/>
              </a:rPr>
              <a:t>この画面に</a:t>
            </a:r>
            <a:r>
              <a:rPr kumimoji="1" lang="ja-JP" altLang="en-US" sz="1800" b="1" dirty="0" smtClean="0">
                <a:solidFill>
                  <a:schemeClr val="tx1"/>
                </a:solidFill>
                <a:latin typeface="+mn-ea"/>
              </a:rPr>
              <a:t>なったらみんなで歩活の参加準備完了です！</a:t>
            </a:r>
            <a:endParaRPr kumimoji="1" lang="en-US" altLang="ja-JP" sz="1800" b="1" dirty="0" smtClean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1800" b="1" dirty="0" smtClean="0">
                <a:solidFill>
                  <a:schemeClr val="tx1"/>
                </a:solidFill>
                <a:latin typeface="+mn-ea"/>
              </a:rPr>
              <a:t>右下</a:t>
            </a:r>
            <a:r>
              <a:rPr kumimoji="1" lang="ja-JP" altLang="en-US" sz="1800" b="1" dirty="0">
                <a:solidFill>
                  <a:schemeClr val="tx1"/>
                </a:solidFill>
                <a:latin typeface="+mn-ea"/>
              </a:rPr>
              <a:t>のピンクのチームページボタンをクリックして</a:t>
            </a:r>
            <a:endParaRPr kumimoji="1" lang="en-US" altLang="ja-JP" sz="1800" b="1" dirty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en-US" altLang="ja-JP" sz="1800" b="1" dirty="0" smtClean="0">
                <a:solidFill>
                  <a:schemeClr val="tx1"/>
                </a:solidFill>
                <a:latin typeface="+mn-ea"/>
              </a:rPr>
              <a:t>『</a:t>
            </a:r>
            <a:r>
              <a:rPr kumimoji="1" lang="ja-JP" altLang="en-US" sz="1800" b="1" dirty="0">
                <a:solidFill>
                  <a:schemeClr val="tx1"/>
                </a:solidFill>
                <a:latin typeface="+mn-ea"/>
              </a:rPr>
              <a:t>みんなで歩活</a:t>
            </a:r>
            <a:r>
              <a:rPr kumimoji="1" lang="en-US" altLang="ja-JP" sz="1800" b="1" dirty="0">
                <a:solidFill>
                  <a:schemeClr val="tx1"/>
                </a:solidFill>
                <a:latin typeface="+mn-ea"/>
              </a:rPr>
              <a:t>』</a:t>
            </a:r>
            <a:r>
              <a:rPr kumimoji="1" lang="ja-JP" altLang="en-US" sz="1800" b="1" dirty="0">
                <a:solidFill>
                  <a:schemeClr val="tx1"/>
                </a:solidFill>
                <a:latin typeface="+mn-ea"/>
              </a:rPr>
              <a:t>スタートを待ちましょう！！</a:t>
            </a:r>
            <a:endParaRPr kumimoji="1" lang="en-US" altLang="ja-JP" sz="18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9" name="直線矢印コネクタ 8"/>
          <p:cNvCxnSpPr/>
          <p:nvPr/>
        </p:nvCxnSpPr>
        <p:spPr bwMode="auto">
          <a:xfrm flipV="1">
            <a:off x="4954229" y="5380856"/>
            <a:ext cx="0" cy="187220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3118024" y="3447814"/>
            <a:ext cx="3384375" cy="193304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7063541" y="5092825"/>
            <a:ext cx="1455083" cy="72008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dirty="0"/>
          </a:p>
        </p:txBody>
      </p:sp>
      <p:sp>
        <p:nvSpPr>
          <p:cNvPr id="13" name="右矢印 12"/>
          <p:cNvSpPr/>
          <p:nvPr/>
        </p:nvSpPr>
        <p:spPr bwMode="auto">
          <a:xfrm>
            <a:off x="1605856" y="3472718"/>
            <a:ext cx="479876" cy="1180590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ja-JP" altLang="en-US" dirty="0">
              <a:solidFill>
                <a:srgbClr val="000000"/>
              </a:solidFill>
              <a:latin typeface="Calibri" pitchFamily="34" charset="0"/>
              <a:ea typeface="メイリオ" pitchFamily="50" charset="-128"/>
              <a:cs typeface="メイリオ" pitchFamily="50" charset="-128"/>
              <a:sym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763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297396" y="196282"/>
            <a:ext cx="12037653" cy="556215"/>
          </a:xfrm>
          <a:prstGeom prst="rect">
            <a:avLst/>
          </a:prstGeom>
          <a:noFill/>
        </p:spPr>
        <p:txBody>
          <a:bodyPr wrap="square" lIns="124115" tIns="62058" rIns="124115" bIns="62058" rtlCol="0">
            <a:spAutoFit/>
          </a:bodyPr>
          <a:lstStyle/>
          <a:p>
            <a:pPr algn="l"/>
            <a:r>
              <a:rPr kumimoji="1" lang="en-US" altLang="ja-JP" sz="2800" b="1" dirty="0" smtClean="0"/>
              <a:t>【</a:t>
            </a:r>
            <a:r>
              <a:rPr kumimoji="1" lang="ja-JP" altLang="en-US" sz="2800" b="1" dirty="0" smtClean="0"/>
              <a:t>参考</a:t>
            </a:r>
            <a:r>
              <a:rPr kumimoji="1" lang="en-US" altLang="ja-JP" sz="2800" b="1" dirty="0" smtClean="0"/>
              <a:t>】</a:t>
            </a:r>
            <a:r>
              <a:rPr kumimoji="1" lang="ja-JP" altLang="en-US" sz="2800" b="1" dirty="0" smtClean="0"/>
              <a:t>チームコードの確認方法</a:t>
            </a:r>
            <a:endParaRPr kumimoji="1" lang="ja-JP" altLang="en-US" sz="2800" b="1" dirty="0">
              <a:latin typeface="+mj-ea"/>
            </a:endParaRPr>
          </a:p>
        </p:txBody>
      </p:sp>
      <p:sp>
        <p:nvSpPr>
          <p:cNvPr id="3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6430393" y="9344026"/>
            <a:ext cx="369889" cy="268288"/>
          </a:xfrm>
        </p:spPr>
        <p:txBody>
          <a:bodyPr/>
          <a:lstStyle/>
          <a:p>
            <a:fld id="{BB2C0AF8-B279-4B73-B980-CA4A7208D248}" type="slidenum">
              <a:rPr lang="ja-JP" altLang="en-US" smtClean="0"/>
              <a:pPr/>
              <a:t>8</a:t>
            </a:fld>
            <a:endParaRPr lang="en-US" altLang="ja-JP" dirty="0"/>
          </a:p>
        </p:txBody>
      </p:sp>
      <p:sp>
        <p:nvSpPr>
          <p:cNvPr id="43" name="正方形/長方形 42"/>
          <p:cNvSpPr/>
          <p:nvPr/>
        </p:nvSpPr>
        <p:spPr bwMode="auto">
          <a:xfrm>
            <a:off x="1893888" y="6172944"/>
            <a:ext cx="9217024" cy="20162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チームコードは、すでにチームに所属している人から聞く必要があります。</a:t>
            </a:r>
            <a:endParaRPr kumimoji="1" lang="en-US" altLang="ja-JP" sz="2000" b="1" dirty="0" smtClean="0">
              <a:solidFill>
                <a:schemeClr val="tx1"/>
              </a:solidFill>
              <a:latin typeface="+mn-ea"/>
            </a:endParaRPr>
          </a:p>
          <a:p>
            <a:pPr defTabSz="1241235"/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メンバーから</a:t>
            </a:r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上記のような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メール・メッセージが</a:t>
            </a:r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きたら</a:t>
            </a:r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メール内の</a:t>
            </a:r>
            <a:r>
              <a:rPr kumimoji="1" lang="en-US" altLang="ja-JP" sz="2000" b="1" dirty="0">
                <a:solidFill>
                  <a:schemeClr val="tx1"/>
                </a:solidFill>
                <a:latin typeface="+mn-ea"/>
              </a:rPr>
              <a:t>URL</a:t>
            </a:r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をクリック！</a:t>
            </a:r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チームコードもこちらに記載しているので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ご確認下さい</a:t>
            </a:r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。</a:t>
            </a:r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3308295" y="1276400"/>
            <a:ext cx="6185294" cy="4285647"/>
            <a:chOff x="3766096" y="1673319"/>
            <a:chExt cx="5249190" cy="3637042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5372415" y="1673319"/>
              <a:ext cx="2115684" cy="339552"/>
            </a:xfrm>
            <a:prstGeom prst="rect">
              <a:avLst/>
            </a:prstGeom>
            <a:noFill/>
          </p:spPr>
          <p:txBody>
            <a:bodyPr wrap="none" lIns="91435" tIns="45718" rIns="91435" bIns="45718" rtlCol="0">
              <a:spAutoFit/>
            </a:bodyPr>
            <a:lstStyle/>
            <a:p>
              <a:r>
                <a:rPr kumimoji="1" lang="ja-JP" altLang="en-US" sz="2000" b="1" dirty="0"/>
                <a:t>＜招待メール文案＞</a:t>
              </a:r>
            </a:p>
          </p:txBody>
        </p:sp>
        <p:sp>
          <p:nvSpPr>
            <p:cNvPr id="9" name="メモ 8"/>
            <p:cNvSpPr/>
            <p:nvPr/>
          </p:nvSpPr>
          <p:spPr bwMode="auto">
            <a:xfrm>
              <a:off x="3766096" y="2075384"/>
              <a:ext cx="5249190" cy="3234977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35" tIns="45718" rIns="91435" bIns="45718" numCol="1" rtlCol="0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ja-JP" altLang="en-US" dirty="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  <a:sym typeface="ヒラギノ角ゴ Pro W3" pitchFamily="-84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4172011" y="2070000"/>
              <a:ext cx="4483236" cy="316835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lIns="179991" tIns="179991" rIns="179991" bIns="179991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en-US" altLang="ja-JP" sz="1200" b="1" dirty="0">
                  <a:latin typeface="+mn-ea"/>
                  <a:cs typeface="Meiryo UI" panose="020B0604030504040204" pitchFamily="50" charset="-128"/>
                </a:rPr>
                <a:t>From:info@kencom.jp</a:t>
              </a:r>
            </a:p>
            <a:p>
              <a:pPr algn="l"/>
              <a:r>
                <a:rPr kumimoji="1" lang="en-US" altLang="ja-JP" sz="1200" b="1" dirty="0">
                  <a:latin typeface="+mn-ea"/>
                  <a:cs typeface="Meiryo UI" panose="020B0604030504040204" pitchFamily="50" charset="-128"/>
                </a:rPr>
                <a:t>To:</a:t>
              </a:r>
              <a:r>
                <a:rPr kumimoji="1" lang="ja-JP" altLang="en-US" sz="1200" b="1" dirty="0">
                  <a:latin typeface="+mn-ea"/>
                  <a:cs typeface="Meiryo UI" panose="020B0604030504040204" pitchFamily="50" charset="-128"/>
                </a:rPr>
                <a:t>○○○○</a:t>
              </a:r>
              <a:endParaRPr kumimoji="1" lang="en-US" altLang="ja-JP" sz="1200" b="1" dirty="0">
                <a:latin typeface="+mn-ea"/>
                <a:cs typeface="Meiryo UI" panose="020B0604030504040204" pitchFamily="50" charset="-128"/>
              </a:endParaRPr>
            </a:p>
            <a:p>
              <a:pPr algn="l"/>
              <a:r>
                <a:rPr kumimoji="1" lang="en-US" altLang="ja-JP" sz="1200" b="1" dirty="0">
                  <a:latin typeface="+mn-ea"/>
                  <a:cs typeface="Meiryo UI" panose="020B0604030504040204" pitchFamily="50" charset="-128"/>
                </a:rPr>
                <a:t>--------------------</a:t>
              </a:r>
            </a:p>
            <a:p>
              <a:pPr algn="l"/>
              <a:endParaRPr kumimoji="1" lang="en-US" altLang="ja-JP" sz="1200" b="1" dirty="0">
                <a:latin typeface="+mn-ea"/>
                <a:cs typeface="Meiryo UI" panose="020B0604030504040204" pitchFamily="50" charset="-128"/>
              </a:endParaRPr>
            </a:p>
            <a:p>
              <a:pPr algn="l"/>
              <a:r>
                <a:rPr kumimoji="1" lang="ja-JP" altLang="en-US" sz="1200" b="1" dirty="0">
                  <a:latin typeface="+mn-ea"/>
                  <a:cs typeface="Meiryo UI" panose="020B0604030504040204" pitchFamily="50" charset="-128"/>
                </a:rPr>
                <a:t>○○○○様</a:t>
              </a:r>
              <a:endParaRPr kumimoji="1" lang="en-US" altLang="ja-JP" sz="1200" b="1" dirty="0">
                <a:latin typeface="+mn-ea"/>
                <a:cs typeface="Meiryo UI" panose="020B0604030504040204" pitchFamily="50" charset="-128"/>
              </a:endParaRPr>
            </a:p>
            <a:p>
              <a:pPr algn="l"/>
              <a:endParaRPr kumimoji="1" lang="en-US" altLang="ja-JP" sz="1200" b="1" dirty="0">
                <a:latin typeface="+mn-ea"/>
                <a:cs typeface="Meiryo UI" panose="020B0604030504040204" pitchFamily="50" charset="-128"/>
              </a:endParaRPr>
            </a:p>
            <a:p>
              <a:pPr algn="l"/>
              <a:r>
                <a:rPr kumimoji="1" lang="ja-JP" altLang="en-US" sz="1200" b="1" dirty="0">
                  <a:latin typeface="+mn-ea"/>
                  <a:cs typeface="Meiryo UI" panose="020B0604030504040204" pitchFamily="50" charset="-128"/>
                </a:rPr>
                <a:t>▲▲様より下記ウォーキングイベントへの招待が届きました。</a:t>
              </a:r>
              <a:endParaRPr kumimoji="1" lang="en-US" altLang="ja-JP" sz="1200" b="1" dirty="0">
                <a:latin typeface="+mn-ea"/>
                <a:cs typeface="Meiryo UI" panose="020B0604030504040204" pitchFamily="50" charset="-128"/>
              </a:endParaRPr>
            </a:p>
            <a:p>
              <a:pPr algn="l"/>
              <a:r>
                <a:rPr kumimoji="1" lang="ja-JP" altLang="en-US" sz="1200" b="1" dirty="0">
                  <a:latin typeface="+mn-ea"/>
                  <a:cs typeface="Meiryo UI" panose="020B0604030504040204" pitchFamily="50" charset="-128"/>
                </a:rPr>
                <a:t>チームコード、チーム名を確認しエントリーを完了させて下さい。</a:t>
              </a:r>
              <a:endParaRPr kumimoji="1" lang="en-US" altLang="ja-JP" sz="1200" b="1" dirty="0">
                <a:latin typeface="+mn-ea"/>
                <a:cs typeface="Meiryo UI" panose="020B0604030504040204" pitchFamily="50" charset="-128"/>
              </a:endParaRPr>
            </a:p>
            <a:p>
              <a:pPr algn="l"/>
              <a:endParaRPr kumimoji="1" lang="en-US" altLang="ja-JP" sz="1200" b="1" dirty="0">
                <a:latin typeface="+mn-ea"/>
                <a:cs typeface="Meiryo UI" panose="020B0604030504040204" pitchFamily="50" charset="-128"/>
              </a:endParaRPr>
            </a:p>
            <a:p>
              <a:pPr algn="l"/>
              <a:r>
                <a:rPr kumimoji="1" lang="en-US" altLang="ja-JP" sz="1200" b="1" dirty="0">
                  <a:latin typeface="+mn-ea"/>
                  <a:cs typeface="Meiryo UI" panose="020B0604030504040204" pitchFamily="50" charset="-128"/>
                </a:rPr>
                <a:t>《</a:t>
              </a:r>
              <a:r>
                <a:rPr kumimoji="1" lang="ja-JP" altLang="en-US" sz="1200" b="1" dirty="0">
                  <a:latin typeface="+mn-ea"/>
                  <a:cs typeface="Meiryo UI" panose="020B0604030504040204" pitchFamily="50" charset="-128"/>
                </a:rPr>
                <a:t>○○健康保険組合　ウォーキングイベント</a:t>
              </a:r>
              <a:r>
                <a:rPr kumimoji="1" lang="en-US" altLang="ja-JP" sz="1200" b="1" dirty="0">
                  <a:latin typeface="+mn-ea"/>
                  <a:cs typeface="Meiryo UI" panose="020B0604030504040204" pitchFamily="50" charset="-128"/>
                </a:rPr>
                <a:t>》</a:t>
              </a:r>
            </a:p>
            <a:p>
              <a:pPr algn="l"/>
              <a:endParaRPr kumimoji="1" lang="en-US" altLang="ja-JP" sz="1200" b="1" dirty="0">
                <a:latin typeface="+mn-ea"/>
                <a:cs typeface="Meiryo UI" panose="020B0604030504040204" pitchFamily="50" charset="-128"/>
              </a:endParaRPr>
            </a:p>
            <a:p>
              <a:pPr algn="l"/>
              <a:r>
                <a:rPr kumimoji="1" lang="ja-JP" altLang="en-US" sz="1200" b="1" dirty="0">
                  <a:latin typeface="+mn-ea"/>
                  <a:cs typeface="Meiryo UI" panose="020B0604030504040204" pitchFamily="50" charset="-128"/>
                </a:rPr>
                <a:t>チーム名：</a:t>
              </a:r>
              <a:r>
                <a:rPr kumimoji="1" lang="en-US" altLang="ja-JP" sz="1200" b="1" dirty="0">
                  <a:latin typeface="+mn-ea"/>
                  <a:cs typeface="Meiryo UI" panose="020B0604030504040204" pitchFamily="50" charset="-128"/>
                </a:rPr>
                <a:t>Team </a:t>
              </a:r>
              <a:r>
                <a:rPr kumimoji="1" lang="en-US" altLang="ja-JP" sz="1200" b="1" dirty="0" err="1">
                  <a:latin typeface="+mn-ea"/>
                  <a:cs typeface="Meiryo UI" panose="020B0604030504040204" pitchFamily="50" charset="-128"/>
                </a:rPr>
                <a:t>DeSC</a:t>
              </a:r>
              <a:endParaRPr kumimoji="1" lang="en-US" altLang="ja-JP" sz="1200" b="1" dirty="0">
                <a:latin typeface="+mn-ea"/>
                <a:cs typeface="Meiryo UI" panose="020B0604030504040204" pitchFamily="50" charset="-128"/>
              </a:endParaRPr>
            </a:p>
            <a:p>
              <a:pPr algn="l"/>
              <a:r>
                <a:rPr kumimoji="1" lang="ja-JP" altLang="en-US" sz="1200" b="1" dirty="0">
                  <a:latin typeface="+mn-ea"/>
                  <a:cs typeface="Meiryo UI" panose="020B0604030504040204" pitchFamily="50" charset="-128"/>
                </a:rPr>
                <a:t>チームコード：</a:t>
              </a:r>
              <a:r>
                <a:rPr kumimoji="1" lang="en-US" altLang="ja-JP" sz="1200" b="1" dirty="0">
                  <a:latin typeface="+mn-ea"/>
                  <a:cs typeface="Meiryo UI" panose="020B0604030504040204" pitchFamily="50" charset="-128"/>
                </a:rPr>
                <a:t>12345678</a:t>
              </a:r>
            </a:p>
            <a:p>
              <a:pPr algn="l"/>
              <a:endParaRPr kumimoji="1" lang="en-US" altLang="ja-JP" sz="1200" b="1" dirty="0">
                <a:latin typeface="+mn-ea"/>
                <a:cs typeface="Meiryo UI" panose="020B0604030504040204" pitchFamily="50" charset="-128"/>
              </a:endParaRPr>
            </a:p>
            <a:p>
              <a:pPr algn="l"/>
              <a:r>
                <a:rPr kumimoji="1" lang="en-US" altLang="ja-JP" sz="1200" b="1" dirty="0">
                  <a:latin typeface="+mn-ea"/>
                  <a:cs typeface="Meiryo UI" panose="020B0604030504040204" pitchFamily="50" charset="-128"/>
                </a:rPr>
                <a:t>※</a:t>
              </a:r>
              <a:r>
                <a:rPr kumimoji="1" lang="ja-JP" altLang="en-US" sz="1200" b="1" dirty="0">
                  <a:latin typeface="+mn-ea"/>
                  <a:cs typeface="Meiryo UI" panose="020B0604030504040204" pitchFamily="50" charset="-128"/>
                </a:rPr>
                <a:t>チーム参加用</a:t>
              </a:r>
              <a:r>
                <a:rPr kumimoji="1" lang="en-US" altLang="ja-JP" sz="1200" b="1" dirty="0">
                  <a:latin typeface="+mn-ea"/>
                  <a:cs typeface="Meiryo UI" panose="020B0604030504040204" pitchFamily="50" charset="-128"/>
                </a:rPr>
                <a:t>URL</a:t>
              </a:r>
              <a:r>
                <a:rPr kumimoji="1" lang="ja-JP" altLang="en-US" sz="1200" b="1" dirty="0">
                  <a:latin typeface="+mn-ea"/>
                  <a:cs typeface="Meiryo UI" panose="020B0604030504040204" pitchFamily="50" charset="-128"/>
                </a:rPr>
                <a:t>（</a:t>
              </a:r>
              <a:r>
                <a:rPr kumimoji="1" lang="en-US" altLang="ja-JP" sz="1200" b="1" dirty="0">
                  <a:latin typeface="+mn-ea"/>
                  <a:cs typeface="Meiryo UI" panose="020B0604030504040204" pitchFamily="50" charset="-128"/>
                </a:rPr>
                <a:t>KenCoM</a:t>
              </a:r>
              <a:r>
                <a:rPr kumimoji="1" lang="ja-JP" altLang="en-US" sz="1200" b="1" dirty="0">
                  <a:latin typeface="+mn-ea"/>
                  <a:cs typeface="Meiryo UI" panose="020B0604030504040204" pitchFamily="50" charset="-128"/>
                </a:rPr>
                <a:t>へのログイン操作が必要になります）</a:t>
              </a:r>
              <a:endParaRPr kumimoji="1" lang="en-US" altLang="ja-JP" sz="1200" b="1" dirty="0">
                <a:latin typeface="+mn-ea"/>
                <a:cs typeface="Meiryo UI" panose="020B0604030504040204" pitchFamily="50" charset="-128"/>
              </a:endParaRPr>
            </a:p>
            <a:p>
              <a:pPr algn="l"/>
              <a:r>
                <a:rPr lang="en-US" altLang="ja-JP" sz="1200" b="1" dirty="0">
                  <a:latin typeface="+mn-ea"/>
                </a:rPr>
                <a:t>https://kencom.jp/walking/</a:t>
              </a:r>
              <a:r>
                <a:rPr lang="ja-JP" altLang="ja-JP" sz="1200" b="1" dirty="0">
                  <a:latin typeface="+mn-ea"/>
                </a:rPr>
                <a:t>○○○○</a:t>
              </a:r>
              <a:r>
                <a:rPr lang="en-US" altLang="ja-JP" sz="1200" b="1" dirty="0">
                  <a:latin typeface="+mn-ea"/>
                </a:rPr>
                <a:t>.html</a:t>
              </a:r>
            </a:p>
            <a:p>
              <a:pPr algn="l"/>
              <a:endParaRPr lang="en-US" altLang="ja-JP" sz="1200" b="1" dirty="0">
                <a:latin typeface="+mn-ea"/>
              </a:endParaRPr>
            </a:p>
            <a:p>
              <a:pPr algn="l"/>
              <a:r>
                <a:rPr lang="en-US" altLang="ja-JP" sz="1200" b="1" dirty="0">
                  <a:latin typeface="+mn-ea"/>
                </a:rPr>
                <a:t>※</a:t>
              </a:r>
              <a:r>
                <a:rPr lang="ja-JP" altLang="en-US" sz="1200" b="1" dirty="0">
                  <a:latin typeface="+mn-ea"/>
                </a:rPr>
                <a:t>会員登録が未登録の場合、上記</a:t>
              </a:r>
              <a:r>
                <a:rPr lang="en-US" altLang="ja-JP" sz="1200" b="1" dirty="0">
                  <a:latin typeface="+mn-ea"/>
                </a:rPr>
                <a:t>URL</a:t>
              </a:r>
              <a:r>
                <a:rPr lang="ja-JP" altLang="en-US" sz="1200" b="1" dirty="0">
                  <a:latin typeface="+mn-ea"/>
                </a:rPr>
                <a:t>へアクセスするためには、</a:t>
              </a:r>
              <a:endParaRPr lang="en-US" altLang="ja-JP" sz="1200" b="1" dirty="0">
                <a:latin typeface="+mn-ea"/>
              </a:endParaRPr>
            </a:p>
            <a:p>
              <a:pPr algn="l"/>
              <a:r>
                <a:rPr lang="ja-JP" altLang="en-US" sz="1200" b="1" dirty="0">
                  <a:latin typeface="+mn-ea"/>
                </a:rPr>
                <a:t>　新規会員登録の操作をお願いします。</a:t>
              </a:r>
              <a:endParaRPr lang="en-US" altLang="ja-JP" sz="1200" b="1" dirty="0">
                <a:latin typeface="+mn-ea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4248210" y="4529460"/>
              <a:ext cx="2930965" cy="1800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dirty="0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4172011" y="4012704"/>
              <a:ext cx="1903169" cy="2883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dirty="0"/>
            </a:p>
          </p:txBody>
        </p:sp>
      </p:grpSp>
      <p:cxnSp>
        <p:nvCxnSpPr>
          <p:cNvPr id="68" name="直線コネクタ 67"/>
          <p:cNvCxnSpPr/>
          <p:nvPr/>
        </p:nvCxnSpPr>
        <p:spPr bwMode="auto">
          <a:xfrm>
            <a:off x="0" y="772343"/>
            <a:ext cx="13004800" cy="0"/>
          </a:xfrm>
          <a:prstGeom prst="line">
            <a:avLst/>
          </a:prstGeom>
          <a:blipFill dpi="0" rotWithShape="0">
            <a:blip cstate="print"/>
            <a:srcRect/>
            <a:tile tx="0" ty="0" sx="100000" sy="100000" flip="none" algn="tl"/>
          </a:blip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直線矢印コネクタ 46"/>
          <p:cNvCxnSpPr/>
          <p:nvPr/>
        </p:nvCxnSpPr>
        <p:spPr bwMode="auto">
          <a:xfrm flipV="1">
            <a:off x="4906623" y="4853986"/>
            <a:ext cx="329079" cy="131895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93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33" y="3076600"/>
            <a:ext cx="4622048" cy="28030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81" y="3076600"/>
            <a:ext cx="4485255" cy="280306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297396" y="196282"/>
            <a:ext cx="12037653" cy="556215"/>
          </a:xfrm>
          <a:prstGeom prst="rect">
            <a:avLst/>
          </a:prstGeom>
          <a:noFill/>
        </p:spPr>
        <p:txBody>
          <a:bodyPr wrap="square" lIns="124115" tIns="62058" rIns="124115" bIns="62058" rtlCol="0">
            <a:spAutoFit/>
          </a:bodyPr>
          <a:lstStyle/>
          <a:p>
            <a:pPr algn="l"/>
            <a:r>
              <a:rPr kumimoji="1" lang="en-US" altLang="ja-JP" sz="2800" b="1" dirty="0" smtClean="0"/>
              <a:t>【</a:t>
            </a:r>
            <a:r>
              <a:rPr kumimoji="1" lang="ja-JP" altLang="en-US" sz="2800" b="1" dirty="0" smtClean="0"/>
              <a:t>参考</a:t>
            </a:r>
            <a:r>
              <a:rPr kumimoji="1" lang="en-US" altLang="ja-JP" sz="2800" b="1" dirty="0" smtClean="0"/>
              <a:t>】</a:t>
            </a:r>
            <a:r>
              <a:rPr kumimoji="1" lang="ja-JP" altLang="en-US" sz="2800" b="1" dirty="0" smtClean="0"/>
              <a:t>招待されたが会員未登録</a:t>
            </a:r>
            <a:r>
              <a:rPr kumimoji="1" lang="en-US" altLang="ja-JP" sz="2800" b="1" dirty="0" smtClean="0"/>
              <a:t>or</a:t>
            </a:r>
            <a:r>
              <a:rPr kumimoji="1" lang="ja-JP" altLang="en-US" sz="2800" b="1" dirty="0" smtClean="0"/>
              <a:t>未ログイン状態であった場合</a:t>
            </a:r>
            <a:endParaRPr kumimoji="1" lang="ja-JP" altLang="en-US" sz="3600" b="1" dirty="0">
              <a:latin typeface="+mj-ea"/>
            </a:endParaRPr>
          </a:p>
        </p:txBody>
      </p:sp>
      <p:cxnSp>
        <p:nvCxnSpPr>
          <p:cNvPr id="38" name="直線コネクタ 37"/>
          <p:cNvCxnSpPr/>
          <p:nvPr/>
        </p:nvCxnSpPr>
        <p:spPr bwMode="auto">
          <a:xfrm>
            <a:off x="0" y="772343"/>
            <a:ext cx="13004800" cy="0"/>
          </a:xfrm>
          <a:prstGeom prst="line">
            <a:avLst/>
          </a:prstGeom>
          <a:blipFill dpi="0" rotWithShape="0">
            <a:blip cstate="print"/>
            <a:srcRect/>
            <a:tile tx="0" ty="0" sx="100000" sy="100000" flip="none" algn="tl"/>
          </a:blip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正方形/長方形 26"/>
          <p:cNvSpPr>
            <a:spLocks/>
          </p:cNvSpPr>
          <p:nvPr/>
        </p:nvSpPr>
        <p:spPr bwMode="auto">
          <a:xfrm>
            <a:off x="11380197" y="3077210"/>
            <a:ext cx="842999" cy="22129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ja-JP" altLang="en-US">
              <a:solidFill>
                <a:srgbClr val="000000"/>
              </a:solidFill>
              <a:latin typeface="Calibri" pitchFamily="34" charset="0"/>
              <a:ea typeface="メイリオ" pitchFamily="50" charset="-128"/>
              <a:cs typeface="メイリオ" pitchFamily="50" charset="-128"/>
              <a:sym typeface="ヒラギノ角ゴ Pro W3" pitchFamily="-84" charset="-128"/>
            </a:endParaRPr>
          </a:p>
        </p:txBody>
      </p:sp>
      <p:sp>
        <p:nvSpPr>
          <p:cNvPr id="54" name="正方形/長方形 53"/>
          <p:cNvSpPr/>
          <p:nvPr/>
        </p:nvSpPr>
        <p:spPr bwMode="auto">
          <a:xfrm>
            <a:off x="1461840" y="6257302"/>
            <a:ext cx="4968552" cy="149017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イベントの</a:t>
            </a:r>
            <a:r>
              <a:rPr kumimoji="1" lang="en-US" altLang="ja-JP" sz="2000" b="1" dirty="0">
                <a:solidFill>
                  <a:schemeClr val="tx1"/>
                </a:solidFill>
                <a:latin typeface="+mn-ea"/>
              </a:rPr>
              <a:t>TOP</a:t>
            </a:r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ページ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+mn-ea"/>
              </a:rPr>
              <a:t>画面の</a:t>
            </a:r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新規登録・ログイン画面をクリック！！</a:t>
            </a:r>
            <a:endParaRPr kumimoji="1" lang="en-US" altLang="ja-JP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8" name="正方形/長方形 57"/>
          <p:cNvSpPr/>
          <p:nvPr/>
        </p:nvSpPr>
        <p:spPr bwMode="auto">
          <a:xfrm>
            <a:off x="6934448" y="6257302"/>
            <a:ext cx="5736726" cy="27239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kumimoji="1" lang="en-US" altLang="ja-JP" sz="2000" b="1" u="sng" dirty="0" err="1">
                <a:latin typeface="+mn-ea"/>
              </a:rPr>
              <a:t>KenCoM</a:t>
            </a:r>
            <a:r>
              <a:rPr kumimoji="1" lang="ja-JP" altLang="en-US" sz="2000" b="1" u="sng" dirty="0">
                <a:latin typeface="+mn-ea"/>
              </a:rPr>
              <a:t>未登録の方</a:t>
            </a:r>
            <a:r>
              <a:rPr kumimoji="1" lang="ja-JP" altLang="en-US" sz="2000" b="1" dirty="0" smtClean="0">
                <a:latin typeface="+mn-ea"/>
              </a:rPr>
              <a:t>は、</a:t>
            </a:r>
            <a:endParaRPr kumimoji="1" lang="en-US" altLang="ja-JP" sz="2000" b="1" dirty="0" smtClean="0">
              <a:latin typeface="+mn-ea"/>
            </a:endParaRPr>
          </a:p>
          <a:p>
            <a:pPr algn="l"/>
            <a:r>
              <a:rPr kumimoji="1" lang="ja-JP" altLang="en-US" sz="2000" b="1" dirty="0" smtClean="0">
                <a:latin typeface="+mn-ea"/>
              </a:rPr>
              <a:t>・メールアドレスの認証</a:t>
            </a:r>
            <a:endParaRPr kumimoji="1" lang="en-US" altLang="ja-JP" sz="2000" b="1" dirty="0" smtClean="0">
              <a:latin typeface="+mn-ea"/>
            </a:endParaRPr>
          </a:p>
          <a:p>
            <a:pPr algn="l"/>
            <a:r>
              <a:rPr kumimoji="1" lang="ja-JP" altLang="en-US" sz="2000" b="1" dirty="0">
                <a:latin typeface="+mn-ea"/>
              </a:rPr>
              <a:t>・</a:t>
            </a:r>
            <a:r>
              <a:rPr kumimoji="1" lang="ja-JP" altLang="en-US" sz="2000" b="1" dirty="0" smtClean="0">
                <a:latin typeface="+mn-ea"/>
              </a:rPr>
              <a:t>保険証</a:t>
            </a:r>
            <a:r>
              <a:rPr kumimoji="1" lang="ja-JP" altLang="en-US" sz="2000" b="1" dirty="0">
                <a:latin typeface="+mn-ea"/>
              </a:rPr>
              <a:t>情報</a:t>
            </a:r>
            <a:r>
              <a:rPr kumimoji="1" lang="ja-JP" altLang="en-US" sz="2000" b="1" dirty="0" smtClean="0">
                <a:latin typeface="+mn-ea"/>
              </a:rPr>
              <a:t>の紹介</a:t>
            </a:r>
            <a:endParaRPr kumimoji="1" lang="en-US" altLang="ja-JP" sz="2000" b="1" dirty="0" smtClean="0">
              <a:latin typeface="+mn-ea"/>
            </a:endParaRPr>
          </a:p>
          <a:p>
            <a:pPr algn="l"/>
            <a:r>
              <a:rPr kumimoji="1" lang="ja-JP" altLang="en-US" sz="2000" b="1" dirty="0" err="1" smtClean="0">
                <a:latin typeface="+mn-ea"/>
              </a:rPr>
              <a:t>を完</a:t>
            </a:r>
            <a:r>
              <a:rPr kumimoji="1" lang="ja-JP" altLang="en-US" sz="2000" b="1" dirty="0" smtClean="0">
                <a:latin typeface="+mn-ea"/>
              </a:rPr>
              <a:t>了させ、新規登録をする。ログイン後、</a:t>
            </a:r>
            <a:endParaRPr kumimoji="1" lang="en-US" altLang="ja-JP" sz="2000" b="1" dirty="0" smtClean="0">
              <a:latin typeface="+mn-ea"/>
            </a:endParaRPr>
          </a:p>
          <a:p>
            <a:pPr algn="l"/>
            <a:r>
              <a:rPr kumimoji="1" lang="en-US" altLang="ja-JP" sz="2000" b="1" dirty="0" smtClean="0">
                <a:latin typeface="+mn-ea"/>
              </a:rPr>
              <a:t>TOP</a:t>
            </a:r>
            <a:r>
              <a:rPr kumimoji="1" lang="ja-JP" altLang="en-US" sz="2000" b="1" dirty="0">
                <a:latin typeface="+mn-ea"/>
              </a:rPr>
              <a:t>ページ</a:t>
            </a:r>
            <a:r>
              <a:rPr kumimoji="1" lang="ja-JP" altLang="en-US" sz="2000" b="1" dirty="0" smtClean="0">
                <a:latin typeface="+mn-ea"/>
              </a:rPr>
              <a:t>の</a:t>
            </a:r>
            <a:r>
              <a:rPr kumimoji="1" lang="en-US" altLang="ja-JP" sz="2000" b="1" dirty="0" smtClean="0">
                <a:latin typeface="+mn-ea"/>
              </a:rPr>
              <a:t>『</a:t>
            </a:r>
            <a:r>
              <a:rPr kumimoji="1" lang="ja-JP" altLang="en-US" sz="2000" b="1" dirty="0" smtClean="0">
                <a:latin typeface="+mn-ea"/>
              </a:rPr>
              <a:t>みんなで歩活</a:t>
            </a:r>
            <a:r>
              <a:rPr kumimoji="1" lang="en-US" altLang="ja-JP" sz="2000" b="1" dirty="0" smtClean="0">
                <a:latin typeface="+mn-ea"/>
              </a:rPr>
              <a:t>』</a:t>
            </a:r>
            <a:r>
              <a:rPr kumimoji="1" lang="ja-JP" altLang="en-US" sz="2000" b="1" dirty="0" smtClean="0">
                <a:latin typeface="+mn-ea"/>
              </a:rPr>
              <a:t>バナーから</a:t>
            </a:r>
            <a:endParaRPr kumimoji="1" lang="en-US" altLang="ja-JP" sz="2000" b="1" dirty="0" smtClean="0">
              <a:latin typeface="+mn-ea"/>
            </a:endParaRPr>
          </a:p>
          <a:p>
            <a:pPr algn="l"/>
            <a:r>
              <a:rPr kumimoji="1" lang="ja-JP" altLang="en-US" sz="2000" b="1" dirty="0" smtClean="0">
                <a:latin typeface="+mn-ea"/>
              </a:rPr>
              <a:t>エントリー。</a:t>
            </a:r>
            <a:endParaRPr kumimoji="1" lang="en-US" altLang="ja-JP" sz="2000" b="1" dirty="0">
              <a:latin typeface="+mn-ea"/>
            </a:endParaRPr>
          </a:p>
          <a:p>
            <a:pPr algn="l"/>
            <a:endParaRPr kumimoji="1" lang="en-US" altLang="ja-JP" sz="2000" b="1" dirty="0" smtClean="0">
              <a:latin typeface="+mn-ea"/>
            </a:endParaRPr>
          </a:p>
          <a:p>
            <a:pPr algn="l"/>
            <a:r>
              <a:rPr kumimoji="1" lang="ja-JP" altLang="en-US" sz="2000" b="1" dirty="0" smtClean="0">
                <a:latin typeface="+mn-ea"/>
              </a:rPr>
              <a:t>登録済み</a:t>
            </a:r>
            <a:r>
              <a:rPr kumimoji="1" lang="ja-JP" altLang="en-US" sz="2000" b="1" dirty="0">
                <a:latin typeface="+mn-ea"/>
              </a:rPr>
              <a:t>の方</a:t>
            </a:r>
            <a:r>
              <a:rPr kumimoji="1" lang="ja-JP" altLang="en-US" sz="2000" b="1" dirty="0" smtClean="0">
                <a:latin typeface="+mn-ea"/>
              </a:rPr>
              <a:t>は、メールアドレスとパスワード</a:t>
            </a:r>
            <a:r>
              <a:rPr kumimoji="1" lang="ja-JP" altLang="en-US" sz="2000" b="1" dirty="0">
                <a:latin typeface="+mn-ea"/>
              </a:rPr>
              <a:t>でログイン。</a:t>
            </a:r>
          </a:p>
        </p:txBody>
      </p:sp>
      <p:cxnSp>
        <p:nvCxnSpPr>
          <p:cNvPr id="61" name="直線矢印コネクタ 60"/>
          <p:cNvCxnSpPr/>
          <p:nvPr/>
        </p:nvCxnSpPr>
        <p:spPr bwMode="auto">
          <a:xfrm flipV="1">
            <a:off x="11903000" y="3298506"/>
            <a:ext cx="0" cy="295879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 bwMode="auto">
          <a:xfrm>
            <a:off x="2779120" y="1204392"/>
            <a:ext cx="7467696" cy="129614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4124" tIns="62062" rIns="124124" bIns="62062" numCol="1" rtlCol="0" anchor="ctr" anchorCtr="0" compatLnSpc="1">
            <a:prstTxWarp prst="textNoShape">
              <a:avLst/>
            </a:prstTxWarp>
          </a:bodyPr>
          <a:lstStyle/>
          <a:p>
            <a:pPr defTabSz="1241235"/>
            <a:r>
              <a:rPr kumimoji="1" lang="ja-JP" altLang="en-US" sz="1600" b="1" dirty="0" smtClean="0">
                <a:solidFill>
                  <a:schemeClr val="tx1"/>
                </a:solidFill>
                <a:latin typeface="+mn-ea"/>
              </a:rPr>
              <a:t>「みんなで歩活」に参加するには、</a:t>
            </a:r>
            <a:r>
              <a:rPr kumimoji="1" lang="en-US" altLang="ja-JP" sz="1600" b="1" dirty="0" err="1" smtClean="0">
                <a:solidFill>
                  <a:schemeClr val="tx1"/>
                </a:solidFill>
                <a:latin typeface="+mn-ea"/>
              </a:rPr>
              <a:t>KenCoM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+mn-ea"/>
              </a:rPr>
              <a:t>登録・ログインが</a:t>
            </a:r>
            <a:r>
              <a:rPr kumimoji="1" lang="ja-JP" altLang="en-US" sz="1600" b="1" dirty="0">
                <a:solidFill>
                  <a:schemeClr val="tx1"/>
                </a:solidFill>
                <a:latin typeface="+mn-ea"/>
              </a:rPr>
              <a:t>必須です。</a:t>
            </a:r>
            <a:endParaRPr kumimoji="1" lang="en-US" altLang="ja-JP" sz="1600" b="1" dirty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en-US" altLang="ja-JP" sz="1600" b="1" dirty="0" err="1" smtClean="0">
                <a:solidFill>
                  <a:schemeClr val="tx1"/>
                </a:solidFill>
                <a:latin typeface="+mn-ea"/>
              </a:rPr>
              <a:t>KenCoM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+mn-ea"/>
              </a:rPr>
              <a:t>にまだ登録していない方は、メールアドレス</a:t>
            </a:r>
            <a:r>
              <a:rPr kumimoji="1" lang="ja-JP" altLang="en-US" sz="1600" b="1" dirty="0">
                <a:solidFill>
                  <a:schemeClr val="tx1"/>
                </a:solidFill>
                <a:latin typeface="+mn-ea"/>
              </a:rPr>
              <a:t>・健康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+mn-ea"/>
              </a:rPr>
              <a:t>保険証を</a:t>
            </a:r>
            <a:endParaRPr kumimoji="1" lang="en-US" altLang="ja-JP" sz="1600" b="1" dirty="0">
              <a:solidFill>
                <a:schemeClr val="tx1"/>
              </a:solidFill>
              <a:latin typeface="+mn-ea"/>
            </a:endParaRPr>
          </a:p>
          <a:p>
            <a:pPr defTabSz="1241235"/>
            <a:r>
              <a:rPr kumimoji="1" lang="ja-JP" altLang="en-US" sz="1600" b="1" dirty="0">
                <a:solidFill>
                  <a:schemeClr val="tx1"/>
                </a:solidFill>
                <a:latin typeface="+mn-ea"/>
              </a:rPr>
              <a:t>用意して会員登録を済ませてください。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39258" y="3508648"/>
            <a:ext cx="1261874" cy="27699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kumimoji="1" lang="ja-JP" altLang="en-US" sz="1200" b="1" dirty="0"/>
              <a:t>＜招待</a:t>
            </a:r>
            <a:r>
              <a:rPr kumimoji="1" lang="ja-JP" altLang="en-US" sz="1200" b="1" dirty="0" smtClean="0"/>
              <a:t>メール＞</a:t>
            </a:r>
            <a:endParaRPr kumimoji="1" lang="ja-JP" altLang="en-US" sz="1200" b="1" dirty="0"/>
          </a:p>
        </p:txBody>
      </p:sp>
      <p:sp>
        <p:nvSpPr>
          <p:cNvPr id="53" name="メモ 52"/>
          <p:cNvSpPr/>
          <p:nvPr/>
        </p:nvSpPr>
        <p:spPr bwMode="auto">
          <a:xfrm>
            <a:off x="109774" y="3780857"/>
            <a:ext cx="2286375" cy="1409050"/>
          </a:xfrm>
          <a:prstGeom prst="foldedCorner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ja-JP" altLang="en-US" sz="1400" dirty="0">
              <a:solidFill>
                <a:srgbClr val="000000"/>
              </a:solidFill>
              <a:latin typeface="Calibri" pitchFamily="34" charset="0"/>
              <a:ea typeface="メイリオ" pitchFamily="50" charset="-128"/>
              <a:cs typeface="メイリオ" pitchFamily="50" charset="-128"/>
              <a:sym typeface="ヒラギノ角ゴ Pro W3" pitchFamily="-84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86577" y="3778512"/>
            <a:ext cx="1952751" cy="1380030"/>
          </a:xfrm>
          <a:prstGeom prst="rect">
            <a:avLst/>
          </a:prstGeom>
          <a:noFill/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179991" tIns="179991" rIns="179991" bIns="179991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ja-JP" sz="400" b="1" dirty="0">
                <a:latin typeface="+mn-ea"/>
                <a:cs typeface="Meiryo UI" panose="020B0604030504040204" pitchFamily="50" charset="-128"/>
              </a:rPr>
              <a:t>From:info@kencom.jp</a:t>
            </a:r>
          </a:p>
          <a:p>
            <a:pPr algn="l"/>
            <a:r>
              <a:rPr kumimoji="1" lang="en-US" altLang="ja-JP" sz="400" b="1" dirty="0">
                <a:latin typeface="+mn-ea"/>
                <a:cs typeface="Meiryo UI" panose="020B0604030504040204" pitchFamily="50" charset="-128"/>
              </a:rPr>
              <a:t>To:</a:t>
            </a:r>
            <a:r>
              <a:rPr kumimoji="1" lang="ja-JP" altLang="en-US" sz="400" b="1" dirty="0">
                <a:latin typeface="+mn-ea"/>
                <a:cs typeface="Meiryo UI" panose="020B0604030504040204" pitchFamily="50" charset="-128"/>
              </a:rPr>
              <a:t>○○○○</a:t>
            </a:r>
            <a:endParaRPr kumimoji="1" lang="en-US" altLang="ja-JP" sz="400" b="1" dirty="0">
              <a:latin typeface="+mn-ea"/>
              <a:cs typeface="Meiryo UI" panose="020B0604030504040204" pitchFamily="50" charset="-128"/>
            </a:endParaRPr>
          </a:p>
          <a:p>
            <a:pPr algn="l"/>
            <a:r>
              <a:rPr kumimoji="1" lang="en-US" altLang="ja-JP" sz="400" b="1" dirty="0">
                <a:latin typeface="+mn-ea"/>
                <a:cs typeface="Meiryo UI" panose="020B0604030504040204" pitchFamily="50" charset="-128"/>
              </a:rPr>
              <a:t>--------------------</a:t>
            </a:r>
          </a:p>
          <a:p>
            <a:pPr algn="l"/>
            <a:endParaRPr kumimoji="1" lang="en-US" altLang="ja-JP" sz="400" b="1" dirty="0">
              <a:latin typeface="+mn-ea"/>
              <a:cs typeface="Meiryo UI" panose="020B0604030504040204" pitchFamily="50" charset="-128"/>
            </a:endParaRPr>
          </a:p>
          <a:p>
            <a:pPr algn="l"/>
            <a:r>
              <a:rPr kumimoji="1" lang="ja-JP" altLang="en-US" sz="400" b="1" dirty="0">
                <a:latin typeface="+mn-ea"/>
                <a:cs typeface="Meiryo UI" panose="020B0604030504040204" pitchFamily="50" charset="-128"/>
              </a:rPr>
              <a:t>○○○○様</a:t>
            </a:r>
            <a:endParaRPr kumimoji="1" lang="en-US" altLang="ja-JP" sz="400" b="1" dirty="0">
              <a:latin typeface="+mn-ea"/>
              <a:cs typeface="Meiryo UI" panose="020B0604030504040204" pitchFamily="50" charset="-128"/>
            </a:endParaRPr>
          </a:p>
          <a:p>
            <a:pPr algn="l"/>
            <a:endParaRPr kumimoji="1" lang="en-US" altLang="ja-JP" sz="400" b="1" dirty="0">
              <a:latin typeface="+mn-ea"/>
              <a:cs typeface="Meiryo UI" panose="020B0604030504040204" pitchFamily="50" charset="-128"/>
            </a:endParaRPr>
          </a:p>
          <a:p>
            <a:pPr algn="l"/>
            <a:r>
              <a:rPr kumimoji="1" lang="ja-JP" altLang="en-US" sz="400" b="1" dirty="0">
                <a:latin typeface="+mn-ea"/>
                <a:cs typeface="Meiryo UI" panose="020B0604030504040204" pitchFamily="50" charset="-128"/>
              </a:rPr>
              <a:t>▲▲様より下記ウォーキングイベントへの招待が届きました。</a:t>
            </a:r>
            <a:endParaRPr kumimoji="1" lang="en-US" altLang="ja-JP" sz="400" b="1" dirty="0">
              <a:latin typeface="+mn-ea"/>
              <a:cs typeface="Meiryo UI" panose="020B0604030504040204" pitchFamily="50" charset="-128"/>
            </a:endParaRPr>
          </a:p>
          <a:p>
            <a:pPr algn="l"/>
            <a:r>
              <a:rPr kumimoji="1" lang="ja-JP" altLang="en-US" sz="400" b="1" dirty="0">
                <a:latin typeface="+mn-ea"/>
                <a:cs typeface="Meiryo UI" panose="020B0604030504040204" pitchFamily="50" charset="-128"/>
              </a:rPr>
              <a:t>チームコード、チーム名を確認しエントリーを完了させて下さい。</a:t>
            </a:r>
            <a:endParaRPr kumimoji="1" lang="en-US" altLang="ja-JP" sz="400" b="1" dirty="0">
              <a:latin typeface="+mn-ea"/>
              <a:cs typeface="Meiryo UI" panose="020B0604030504040204" pitchFamily="50" charset="-128"/>
            </a:endParaRPr>
          </a:p>
          <a:p>
            <a:pPr algn="l"/>
            <a:endParaRPr kumimoji="1" lang="en-US" altLang="ja-JP" sz="400" b="1" dirty="0">
              <a:latin typeface="+mn-ea"/>
              <a:cs typeface="Meiryo UI" panose="020B0604030504040204" pitchFamily="50" charset="-128"/>
            </a:endParaRPr>
          </a:p>
          <a:p>
            <a:pPr algn="l"/>
            <a:r>
              <a:rPr kumimoji="1" lang="en-US" altLang="ja-JP" sz="400" b="1" dirty="0">
                <a:latin typeface="+mn-ea"/>
                <a:cs typeface="Meiryo UI" panose="020B0604030504040204" pitchFamily="50" charset="-128"/>
              </a:rPr>
              <a:t>《</a:t>
            </a:r>
            <a:r>
              <a:rPr kumimoji="1" lang="ja-JP" altLang="en-US" sz="400" b="1" dirty="0">
                <a:latin typeface="+mn-ea"/>
                <a:cs typeface="Meiryo UI" panose="020B0604030504040204" pitchFamily="50" charset="-128"/>
              </a:rPr>
              <a:t>○○健康保険組合　ウォーキングイベント</a:t>
            </a:r>
            <a:r>
              <a:rPr kumimoji="1" lang="en-US" altLang="ja-JP" sz="400" b="1" dirty="0">
                <a:latin typeface="+mn-ea"/>
                <a:cs typeface="Meiryo UI" panose="020B0604030504040204" pitchFamily="50" charset="-128"/>
              </a:rPr>
              <a:t>》</a:t>
            </a:r>
          </a:p>
          <a:p>
            <a:pPr algn="l"/>
            <a:endParaRPr kumimoji="1" lang="en-US" altLang="ja-JP" sz="400" b="1" dirty="0">
              <a:latin typeface="+mn-ea"/>
              <a:cs typeface="Meiryo UI" panose="020B0604030504040204" pitchFamily="50" charset="-128"/>
            </a:endParaRPr>
          </a:p>
          <a:p>
            <a:pPr algn="l"/>
            <a:r>
              <a:rPr kumimoji="1" lang="ja-JP" altLang="en-US" sz="400" b="1" dirty="0">
                <a:latin typeface="+mn-ea"/>
                <a:cs typeface="Meiryo UI" panose="020B0604030504040204" pitchFamily="50" charset="-128"/>
              </a:rPr>
              <a:t>チーム名：</a:t>
            </a:r>
            <a:r>
              <a:rPr kumimoji="1" lang="en-US" altLang="ja-JP" sz="400" b="1" dirty="0">
                <a:latin typeface="+mn-ea"/>
                <a:cs typeface="Meiryo UI" panose="020B0604030504040204" pitchFamily="50" charset="-128"/>
              </a:rPr>
              <a:t>Team </a:t>
            </a:r>
            <a:r>
              <a:rPr kumimoji="1" lang="en-US" altLang="ja-JP" sz="400" b="1" dirty="0" err="1">
                <a:latin typeface="+mn-ea"/>
                <a:cs typeface="Meiryo UI" panose="020B0604030504040204" pitchFamily="50" charset="-128"/>
              </a:rPr>
              <a:t>DeSC</a:t>
            </a:r>
            <a:endParaRPr kumimoji="1" lang="en-US" altLang="ja-JP" sz="400" b="1" dirty="0">
              <a:latin typeface="+mn-ea"/>
              <a:cs typeface="Meiryo UI" panose="020B0604030504040204" pitchFamily="50" charset="-128"/>
            </a:endParaRPr>
          </a:p>
          <a:p>
            <a:pPr algn="l"/>
            <a:r>
              <a:rPr kumimoji="1" lang="ja-JP" altLang="en-US" sz="400" b="1" dirty="0">
                <a:latin typeface="+mn-ea"/>
                <a:cs typeface="Meiryo UI" panose="020B0604030504040204" pitchFamily="50" charset="-128"/>
              </a:rPr>
              <a:t>チームコード：</a:t>
            </a:r>
            <a:r>
              <a:rPr kumimoji="1" lang="en-US" altLang="ja-JP" sz="400" b="1" dirty="0">
                <a:latin typeface="+mn-ea"/>
                <a:cs typeface="Meiryo UI" panose="020B0604030504040204" pitchFamily="50" charset="-128"/>
              </a:rPr>
              <a:t>12345678</a:t>
            </a:r>
          </a:p>
          <a:p>
            <a:pPr algn="l"/>
            <a:endParaRPr kumimoji="1" lang="en-US" altLang="ja-JP" sz="400" b="1" dirty="0">
              <a:latin typeface="+mn-ea"/>
              <a:cs typeface="Meiryo UI" panose="020B0604030504040204" pitchFamily="50" charset="-128"/>
            </a:endParaRPr>
          </a:p>
          <a:p>
            <a:pPr algn="l"/>
            <a:r>
              <a:rPr kumimoji="1" lang="en-US" altLang="ja-JP" sz="400" b="1" dirty="0">
                <a:latin typeface="+mn-ea"/>
                <a:cs typeface="Meiryo UI" panose="020B0604030504040204" pitchFamily="50" charset="-128"/>
              </a:rPr>
              <a:t>※</a:t>
            </a:r>
            <a:r>
              <a:rPr kumimoji="1" lang="ja-JP" altLang="en-US" sz="400" b="1" dirty="0">
                <a:latin typeface="+mn-ea"/>
                <a:cs typeface="Meiryo UI" panose="020B0604030504040204" pitchFamily="50" charset="-128"/>
              </a:rPr>
              <a:t>チーム参加用</a:t>
            </a:r>
            <a:r>
              <a:rPr kumimoji="1" lang="en-US" altLang="ja-JP" sz="400" b="1" dirty="0">
                <a:latin typeface="+mn-ea"/>
                <a:cs typeface="Meiryo UI" panose="020B0604030504040204" pitchFamily="50" charset="-128"/>
              </a:rPr>
              <a:t>URL</a:t>
            </a:r>
            <a:r>
              <a:rPr kumimoji="1" lang="ja-JP" altLang="en-US" sz="400" b="1" dirty="0">
                <a:latin typeface="+mn-ea"/>
                <a:cs typeface="Meiryo UI" panose="020B0604030504040204" pitchFamily="50" charset="-128"/>
              </a:rPr>
              <a:t>（</a:t>
            </a:r>
            <a:r>
              <a:rPr kumimoji="1" lang="en-US" altLang="ja-JP" sz="400" b="1" dirty="0">
                <a:latin typeface="+mn-ea"/>
                <a:cs typeface="Meiryo UI" panose="020B0604030504040204" pitchFamily="50" charset="-128"/>
              </a:rPr>
              <a:t>KenCoM</a:t>
            </a:r>
            <a:r>
              <a:rPr kumimoji="1" lang="ja-JP" altLang="en-US" sz="400" b="1" dirty="0">
                <a:latin typeface="+mn-ea"/>
                <a:cs typeface="Meiryo UI" panose="020B0604030504040204" pitchFamily="50" charset="-128"/>
              </a:rPr>
              <a:t>へのログイン操作が必要になります）</a:t>
            </a:r>
            <a:endParaRPr kumimoji="1" lang="en-US" altLang="ja-JP" sz="400" b="1" dirty="0">
              <a:latin typeface="+mn-ea"/>
              <a:cs typeface="Meiryo UI" panose="020B0604030504040204" pitchFamily="50" charset="-128"/>
            </a:endParaRPr>
          </a:p>
          <a:p>
            <a:pPr algn="l"/>
            <a:r>
              <a:rPr lang="en-US" altLang="ja-JP" sz="400" b="1" dirty="0">
                <a:latin typeface="+mn-ea"/>
              </a:rPr>
              <a:t>https://kencom.jp/walking/</a:t>
            </a:r>
            <a:r>
              <a:rPr lang="ja-JP" altLang="ja-JP" sz="400" b="1" dirty="0">
                <a:latin typeface="+mn-ea"/>
              </a:rPr>
              <a:t>○○○○</a:t>
            </a:r>
            <a:r>
              <a:rPr lang="en-US" altLang="ja-JP" sz="400" b="1" dirty="0">
                <a:latin typeface="+mn-ea"/>
              </a:rPr>
              <a:t>.html</a:t>
            </a:r>
          </a:p>
          <a:p>
            <a:pPr algn="l"/>
            <a:endParaRPr lang="en-US" altLang="ja-JP" sz="400" b="1" dirty="0">
              <a:latin typeface="+mn-ea"/>
            </a:endParaRPr>
          </a:p>
          <a:p>
            <a:pPr algn="l"/>
            <a:r>
              <a:rPr lang="en-US" altLang="ja-JP" sz="400" b="1" dirty="0">
                <a:latin typeface="+mn-ea"/>
              </a:rPr>
              <a:t>※</a:t>
            </a:r>
            <a:r>
              <a:rPr lang="ja-JP" altLang="en-US" sz="400" b="1" dirty="0">
                <a:latin typeface="+mn-ea"/>
              </a:rPr>
              <a:t>会員登録が未登録の場合、上記</a:t>
            </a:r>
            <a:r>
              <a:rPr lang="en-US" altLang="ja-JP" sz="400" b="1" dirty="0">
                <a:latin typeface="+mn-ea"/>
              </a:rPr>
              <a:t>URL</a:t>
            </a:r>
            <a:r>
              <a:rPr lang="ja-JP" altLang="en-US" sz="400" b="1" dirty="0">
                <a:latin typeface="+mn-ea"/>
              </a:rPr>
              <a:t>へアクセスするためには、</a:t>
            </a:r>
            <a:endParaRPr lang="en-US" altLang="ja-JP" sz="400" b="1" dirty="0">
              <a:latin typeface="+mn-ea"/>
            </a:endParaRPr>
          </a:p>
          <a:p>
            <a:pPr algn="l"/>
            <a:r>
              <a:rPr lang="ja-JP" altLang="en-US" sz="400" b="1" dirty="0">
                <a:latin typeface="+mn-ea"/>
              </a:rPr>
              <a:t>　新規会員登録の操作をお願いします。</a:t>
            </a:r>
            <a:endParaRPr lang="en-US" altLang="ja-JP" sz="400" b="1" dirty="0">
              <a:latin typeface="+mn-ea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381720" y="4591798"/>
            <a:ext cx="871241" cy="21299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300" dirty="0"/>
          </a:p>
        </p:txBody>
      </p:sp>
      <p:sp>
        <p:nvSpPr>
          <p:cNvPr id="64" name="正方形/長方形 63"/>
          <p:cNvSpPr>
            <a:spLocks/>
          </p:cNvSpPr>
          <p:nvPr/>
        </p:nvSpPr>
        <p:spPr bwMode="auto">
          <a:xfrm>
            <a:off x="4510724" y="4986796"/>
            <a:ext cx="1211044" cy="39204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ja-JP" altLang="en-US">
              <a:solidFill>
                <a:srgbClr val="000000"/>
              </a:solidFill>
              <a:latin typeface="Calibri" pitchFamily="34" charset="0"/>
              <a:ea typeface="メイリオ" pitchFamily="50" charset="-128"/>
              <a:cs typeface="メイリオ" pitchFamily="50" charset="-128"/>
              <a:sym typeface="ヒラギノ角ゴ Pro W3" pitchFamily="-84" charset="-128"/>
            </a:endParaRPr>
          </a:p>
        </p:txBody>
      </p:sp>
      <p:sp>
        <p:nvSpPr>
          <p:cNvPr id="65" name="右矢印 64"/>
          <p:cNvSpPr/>
          <p:nvPr/>
        </p:nvSpPr>
        <p:spPr bwMode="auto">
          <a:xfrm>
            <a:off x="2518046" y="3858986"/>
            <a:ext cx="239938" cy="1180590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ja-JP" altLang="en-US" dirty="0">
              <a:solidFill>
                <a:srgbClr val="000000"/>
              </a:solidFill>
              <a:latin typeface="Calibri" pitchFamily="34" charset="0"/>
              <a:ea typeface="メイリオ" pitchFamily="50" charset="-128"/>
              <a:cs typeface="メイリオ" pitchFamily="50" charset="-128"/>
              <a:sym typeface="ヒラギノ角ゴ Pro W3" pitchFamily="-84" charset="-128"/>
            </a:endParaRPr>
          </a:p>
        </p:txBody>
      </p:sp>
      <p:sp>
        <p:nvSpPr>
          <p:cNvPr id="66" name="右矢印 65"/>
          <p:cNvSpPr/>
          <p:nvPr/>
        </p:nvSpPr>
        <p:spPr bwMode="auto">
          <a:xfrm>
            <a:off x="7486598" y="3880194"/>
            <a:ext cx="239938" cy="1180590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ja-JP" altLang="en-US" dirty="0">
              <a:solidFill>
                <a:srgbClr val="000000"/>
              </a:solidFill>
              <a:latin typeface="Calibri" pitchFamily="34" charset="0"/>
              <a:ea typeface="メイリオ" pitchFamily="50" charset="-128"/>
              <a:cs typeface="メイリオ" pitchFamily="50" charset="-128"/>
              <a:sym typeface="ヒラギノ角ゴ Pro W3" pitchFamily="-84" charset="-128"/>
            </a:endParaRPr>
          </a:p>
        </p:txBody>
      </p:sp>
      <p:sp>
        <p:nvSpPr>
          <p:cNvPr id="69" name="右矢印 68"/>
          <p:cNvSpPr/>
          <p:nvPr/>
        </p:nvSpPr>
        <p:spPr bwMode="auto">
          <a:xfrm>
            <a:off x="12671174" y="3840226"/>
            <a:ext cx="239938" cy="1180590"/>
          </a:xfrm>
          <a:prstGeom prst="righ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ja-JP" altLang="en-US" dirty="0">
              <a:solidFill>
                <a:srgbClr val="000000"/>
              </a:solidFill>
              <a:latin typeface="Calibri" pitchFamily="34" charset="0"/>
              <a:ea typeface="メイリオ" pitchFamily="50" charset="-128"/>
              <a:cs typeface="メイリオ" pitchFamily="50" charset="-128"/>
              <a:sym typeface="ヒラギノ角ゴ Pro W3" pitchFamily="-84" charset="-128"/>
            </a:endParaRPr>
          </a:p>
        </p:txBody>
      </p:sp>
      <p:cxnSp>
        <p:nvCxnSpPr>
          <p:cNvPr id="70" name="直線矢印コネクタ 69"/>
          <p:cNvCxnSpPr>
            <a:stCxn id="54" idx="0"/>
            <a:endCxn id="64" idx="2"/>
          </p:cNvCxnSpPr>
          <p:nvPr/>
        </p:nvCxnSpPr>
        <p:spPr bwMode="auto">
          <a:xfrm flipV="1">
            <a:off x="3946116" y="5378837"/>
            <a:ext cx="1170130" cy="87846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0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DC82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EE0AD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A Business Presentation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メイリオ" pitchFamily="50" charset="-128"/>
            <a:cs typeface="メイリオ" pitchFamily="50" charset="-128"/>
            <a:sym typeface="ヒラギノ角ゴ Pro W3" pitchFamily="-84" charset="-128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none" w="med" len="med"/>
        </a:ln>
        <a:ex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2_DeNA表紙マスタ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13192</TotalTime>
  <Pages>0</Pages>
  <Words>850</Words>
  <Characters>0</Characters>
  <Application>Microsoft Office PowerPoint</Application>
  <PresentationFormat>ユーザー設定</PresentationFormat>
  <Lines>0</Lines>
  <Paragraphs>141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blank</vt:lpstr>
      <vt:lpstr>PowerPoint プレゼンテーション</vt:lpstr>
      <vt:lpstr>PowerPoint プレゼンテーション</vt:lpstr>
      <vt:lpstr>PowerPoint プレゼンテーション</vt:lpstr>
      <vt:lpstr>みんなで歩活へのエントリーフロー②（全員）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DeNA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データヘルス実行支援 サービス（利用活性重視型） のご紹介</dc:title>
  <dc:creator>sakurai.shimpei</dc:creator>
  <cp:lastModifiedBy>*</cp:lastModifiedBy>
  <cp:revision>501</cp:revision>
  <cp:lastPrinted>2016-03-16T02:55:30Z</cp:lastPrinted>
  <dcterms:created xsi:type="dcterms:W3CDTF">2015-03-23T01:16:45Z</dcterms:created>
  <dcterms:modified xsi:type="dcterms:W3CDTF">2018-03-15T06:11:51Z</dcterms:modified>
</cp:coreProperties>
</file>